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handoutMasterIdLst>
    <p:handoutMasterId r:id="rId14"/>
  </p:handoutMasterIdLst>
  <p:sldIdLst>
    <p:sldId id="256" r:id="rId2"/>
    <p:sldId id="259" r:id="rId3"/>
    <p:sldId id="261" r:id="rId4"/>
    <p:sldId id="276" r:id="rId5"/>
    <p:sldId id="277" r:id="rId6"/>
    <p:sldId id="278" r:id="rId7"/>
    <p:sldId id="279" r:id="rId8"/>
    <p:sldId id="280" r:id="rId9"/>
    <p:sldId id="281" r:id="rId10"/>
    <p:sldId id="257" r:id="rId11"/>
    <p:sldId id="275" r:id="rId12"/>
  </p:sldIdLst>
  <p:sldSz cx="9144000" cy="6858000" type="screen4x3"/>
  <p:notesSz cx="6856413" cy="9750425"/>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EE5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9" autoAdjust="0"/>
    <p:restoredTop sz="69516" autoAdjust="0"/>
  </p:normalViewPr>
  <p:slideViewPr>
    <p:cSldViewPr>
      <p:cViewPr varScale="1">
        <p:scale>
          <a:sx n="55" d="100"/>
          <a:sy n="55" d="100"/>
        </p:scale>
        <p:origin x="1600" y="2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notesMaster" Target="notesMasters/notesMaster1.xml" /><Relationship Id="rId18"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theme" Target="theme/theme1.xml" /><Relationship Id="rId2" Type="http://schemas.openxmlformats.org/officeDocument/2006/relationships/slide" Target="slides/slide1.xml" /><Relationship Id="rId16"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presProps" Target="presProp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handoutMaster" Target="handoutMasters/handoutMaster1.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3B6A85D-F622-4717-82DC-76FDE38E2ADA}"/>
              </a:ext>
            </a:extLst>
          </p:cNvPr>
          <p:cNvSpPr>
            <a:spLocks noGrp="1"/>
          </p:cNvSpPr>
          <p:nvPr>
            <p:ph type="hdr" sz="quarter"/>
          </p:nvPr>
        </p:nvSpPr>
        <p:spPr>
          <a:xfrm>
            <a:off x="0" y="0"/>
            <a:ext cx="2971800" cy="487363"/>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a:p>
        </p:txBody>
      </p:sp>
      <p:sp>
        <p:nvSpPr>
          <p:cNvPr id="3" name="Date Placeholder 2">
            <a:extLst>
              <a:ext uri="{FF2B5EF4-FFF2-40B4-BE49-F238E27FC236}">
                <a16:creationId xmlns:a16="http://schemas.microsoft.com/office/drawing/2014/main" id="{F9908FBE-C02E-4653-9666-260B3B1CDAD0}"/>
              </a:ext>
            </a:extLst>
          </p:cNvPr>
          <p:cNvSpPr>
            <a:spLocks noGrp="1"/>
          </p:cNvSpPr>
          <p:nvPr>
            <p:ph type="dt" sz="quarter" idx="1"/>
          </p:nvPr>
        </p:nvSpPr>
        <p:spPr>
          <a:xfrm>
            <a:off x="3883025" y="0"/>
            <a:ext cx="2971800" cy="487363"/>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7067F625-86DE-4A5D-BFD7-0F877C6927E1}" type="datetimeFigureOut">
              <a:rPr lang="en-US"/>
              <a:pPr>
                <a:defRPr/>
              </a:pPr>
              <a:t>10/19/2025</a:t>
            </a:fld>
            <a:endParaRPr lang="en-GB"/>
          </a:p>
        </p:txBody>
      </p:sp>
      <p:sp>
        <p:nvSpPr>
          <p:cNvPr id="4" name="Footer Placeholder 3">
            <a:extLst>
              <a:ext uri="{FF2B5EF4-FFF2-40B4-BE49-F238E27FC236}">
                <a16:creationId xmlns:a16="http://schemas.microsoft.com/office/drawing/2014/main" id="{7E1F1304-852E-421F-A264-600422BDAB93}"/>
              </a:ext>
            </a:extLst>
          </p:cNvPr>
          <p:cNvSpPr>
            <a:spLocks noGrp="1"/>
          </p:cNvSpPr>
          <p:nvPr>
            <p:ph type="ftr" sz="quarter" idx="2"/>
          </p:nvPr>
        </p:nvSpPr>
        <p:spPr>
          <a:xfrm>
            <a:off x="0" y="9261475"/>
            <a:ext cx="2971800" cy="487363"/>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a:p>
        </p:txBody>
      </p:sp>
      <p:sp>
        <p:nvSpPr>
          <p:cNvPr id="5" name="Slide Number Placeholder 4">
            <a:extLst>
              <a:ext uri="{FF2B5EF4-FFF2-40B4-BE49-F238E27FC236}">
                <a16:creationId xmlns:a16="http://schemas.microsoft.com/office/drawing/2014/main" id="{C63D464F-87B2-43FE-9605-25AF559A99BD}"/>
              </a:ext>
            </a:extLst>
          </p:cNvPr>
          <p:cNvSpPr>
            <a:spLocks noGrp="1"/>
          </p:cNvSpPr>
          <p:nvPr>
            <p:ph type="sldNum" sz="quarter" idx="3"/>
          </p:nvPr>
        </p:nvSpPr>
        <p:spPr>
          <a:xfrm>
            <a:off x="3883025" y="9261475"/>
            <a:ext cx="2971800" cy="487363"/>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F7B8B2D8-885F-4785-8BCC-D59F54532BA1}" type="slidenum">
              <a:rPr lang="en-GB" altLang="fr-FR"/>
              <a:pPr/>
              <a:t>‹#›</a:t>
            </a:fld>
            <a:endParaRPr lang="en-GB" altLang="fr-F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FC248D2-F0FB-46E1-BA81-1AD81576690F}"/>
              </a:ext>
            </a:extLst>
          </p:cNvPr>
          <p:cNvSpPr>
            <a:spLocks noGrp="1"/>
          </p:cNvSpPr>
          <p:nvPr>
            <p:ph type="hdr" sz="quarter"/>
          </p:nvPr>
        </p:nvSpPr>
        <p:spPr>
          <a:xfrm>
            <a:off x="0" y="0"/>
            <a:ext cx="2971800" cy="487363"/>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a:p>
        </p:txBody>
      </p:sp>
      <p:sp>
        <p:nvSpPr>
          <p:cNvPr id="3" name="Date Placeholder 2">
            <a:extLst>
              <a:ext uri="{FF2B5EF4-FFF2-40B4-BE49-F238E27FC236}">
                <a16:creationId xmlns:a16="http://schemas.microsoft.com/office/drawing/2014/main" id="{2C08EC78-0ADD-45CF-806A-B5FA622F0C5E}"/>
              </a:ext>
            </a:extLst>
          </p:cNvPr>
          <p:cNvSpPr>
            <a:spLocks noGrp="1"/>
          </p:cNvSpPr>
          <p:nvPr>
            <p:ph type="dt" idx="1"/>
          </p:nvPr>
        </p:nvSpPr>
        <p:spPr>
          <a:xfrm>
            <a:off x="3883025" y="0"/>
            <a:ext cx="2971800" cy="487363"/>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073624A5-7D77-4425-893E-D1F5CA03A9BD}" type="datetimeFigureOut">
              <a:rPr lang="en-US"/>
              <a:pPr>
                <a:defRPr/>
              </a:pPr>
              <a:t>10/19/2025</a:t>
            </a:fld>
            <a:endParaRPr lang="en-GB"/>
          </a:p>
        </p:txBody>
      </p:sp>
      <p:sp>
        <p:nvSpPr>
          <p:cNvPr id="4" name="Slide Image Placeholder 3">
            <a:extLst>
              <a:ext uri="{FF2B5EF4-FFF2-40B4-BE49-F238E27FC236}">
                <a16:creationId xmlns:a16="http://schemas.microsoft.com/office/drawing/2014/main" id="{0826DF80-C736-4431-B43D-366F50694187}"/>
              </a:ext>
            </a:extLst>
          </p:cNvPr>
          <p:cNvSpPr>
            <a:spLocks noGrp="1" noRot="1" noChangeAspect="1"/>
          </p:cNvSpPr>
          <p:nvPr>
            <p:ph type="sldImg" idx="2"/>
          </p:nvPr>
        </p:nvSpPr>
        <p:spPr>
          <a:xfrm>
            <a:off x="992188" y="731838"/>
            <a:ext cx="4872037" cy="3656012"/>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9D39B8DE-D45C-49C5-AF9D-A9A08E2A52C6}"/>
              </a:ext>
            </a:extLst>
          </p:cNvPr>
          <p:cNvSpPr>
            <a:spLocks noGrp="1"/>
          </p:cNvSpPr>
          <p:nvPr>
            <p:ph type="body" sz="quarter" idx="3"/>
          </p:nvPr>
        </p:nvSpPr>
        <p:spPr>
          <a:xfrm>
            <a:off x="685800" y="4630738"/>
            <a:ext cx="5484813" cy="438785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31761D3A-FD7A-48AA-9F0E-F722A79D9CE7}"/>
              </a:ext>
            </a:extLst>
          </p:cNvPr>
          <p:cNvSpPr>
            <a:spLocks noGrp="1"/>
          </p:cNvSpPr>
          <p:nvPr>
            <p:ph type="ftr" sz="quarter" idx="4"/>
          </p:nvPr>
        </p:nvSpPr>
        <p:spPr>
          <a:xfrm>
            <a:off x="0" y="9261475"/>
            <a:ext cx="2971800" cy="487363"/>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a:p>
        </p:txBody>
      </p:sp>
      <p:sp>
        <p:nvSpPr>
          <p:cNvPr id="7" name="Slide Number Placeholder 6">
            <a:extLst>
              <a:ext uri="{FF2B5EF4-FFF2-40B4-BE49-F238E27FC236}">
                <a16:creationId xmlns:a16="http://schemas.microsoft.com/office/drawing/2014/main" id="{55C0D021-ED2D-46FB-940B-5CF0BBD039F1}"/>
              </a:ext>
            </a:extLst>
          </p:cNvPr>
          <p:cNvSpPr>
            <a:spLocks noGrp="1"/>
          </p:cNvSpPr>
          <p:nvPr>
            <p:ph type="sldNum" sz="quarter" idx="5"/>
          </p:nvPr>
        </p:nvSpPr>
        <p:spPr>
          <a:xfrm>
            <a:off x="3883025" y="9261475"/>
            <a:ext cx="2971800" cy="487363"/>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C2A833A3-D3CF-471C-B044-1B37DF462985}" type="slidenum">
              <a:rPr lang="en-GB" altLang="fr-FR"/>
              <a:pPr/>
              <a:t>‹#›</a:t>
            </a:fld>
            <a:endParaRPr lang="en-GB" altLang="fr-F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F0C0A748-AE5F-4B74-9D02-8E3C9A3504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7D08003C-8CEE-435D-97CE-D58FC0997AF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fr-FR" sz="1400" dirty="0"/>
          </a:p>
          <a:p>
            <a:pPr>
              <a:spcBef>
                <a:spcPct val="0"/>
              </a:spcBef>
            </a:pPr>
            <a:endParaRPr lang="en-GB" altLang="fr-FR" sz="1400" dirty="0"/>
          </a:p>
        </p:txBody>
      </p:sp>
      <p:sp>
        <p:nvSpPr>
          <p:cNvPr id="25604" name="Slide Number Placeholder 3">
            <a:extLst>
              <a:ext uri="{FF2B5EF4-FFF2-40B4-BE49-F238E27FC236}">
                <a16:creationId xmlns:a16="http://schemas.microsoft.com/office/drawing/2014/main" id="{CBE34626-D7F6-4748-9564-D60ACD86603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69391773-634F-4ED6-8BF2-AF624B86D66C}" type="slidenum">
              <a:rPr lang="en-GB" altLang="fr-FR">
                <a:latin typeface="Calibri" panose="020F0502020204030204" pitchFamily="34" charset="0"/>
              </a:rPr>
              <a:pPr/>
              <a:t>1</a:t>
            </a:fld>
            <a:endParaRPr lang="en-GB" altLang="fr-FR">
              <a:latin typeface="Calibri" panose="020F0502020204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16A2E0-D61A-4E27-866C-1B50A4CABA9A}"/>
            </a:ext>
          </a:extLst>
        </p:cNvPr>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DDD2AE20-F2EE-C6C2-F20B-811D1D7F428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B30360C1-B9CA-7C80-E438-938DAAE032D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fr-FR"/>
          </a:p>
        </p:txBody>
      </p:sp>
      <p:sp>
        <p:nvSpPr>
          <p:cNvPr id="26628" name="Slide Number Placeholder 3">
            <a:extLst>
              <a:ext uri="{FF2B5EF4-FFF2-40B4-BE49-F238E27FC236}">
                <a16:creationId xmlns:a16="http://schemas.microsoft.com/office/drawing/2014/main" id="{5028C15E-85B2-A4DB-52D3-6138D2D1DE1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11</a:t>
            </a:fld>
            <a:endParaRPr lang="en-GB" altLang="fr-FR">
              <a:latin typeface="Calibri" panose="020F0502020204030204" pitchFamily="34" charset="0"/>
            </a:endParaRPr>
          </a:p>
        </p:txBody>
      </p:sp>
    </p:spTree>
    <p:extLst>
      <p:ext uri="{BB962C8B-B14F-4D97-AF65-F5344CB8AC3E}">
        <p14:creationId xmlns:p14="http://schemas.microsoft.com/office/powerpoint/2010/main" val="606059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8BB8C662-0F71-4261-AF91-407EEAC4FB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F17F011-886B-4A39-B182-567372E658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85750" indent="-285750">
              <a:spcBef>
                <a:spcPct val="0"/>
              </a:spcBef>
              <a:buFont typeface="Arial" panose="020B0604020202020204" pitchFamily="34" charset="0"/>
              <a:buChar char="•"/>
            </a:pPr>
            <a:r>
              <a:rPr lang="en-GB" altLang="fr-FR" sz="1400" b="1" dirty="0"/>
              <a:t>What can we learn from the Word of God?</a:t>
            </a:r>
          </a:p>
          <a:p>
            <a:pPr marL="285750" indent="-285750">
              <a:spcBef>
                <a:spcPct val="0"/>
              </a:spcBef>
              <a:buFont typeface="Arial" panose="020B0604020202020204" pitchFamily="34" charset="0"/>
              <a:buChar char="•"/>
            </a:pPr>
            <a:endParaRPr lang="en-GB" altLang="fr-FR" sz="1400" b="1" dirty="0"/>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lang="en-GB" sz="1200" b="1" kern="1200" dirty="0">
                <a:solidFill>
                  <a:schemeClr val="tx1"/>
                </a:solidFill>
                <a:effectLst/>
                <a:latin typeface="+mn-lt"/>
                <a:ea typeface="+mn-ea"/>
                <a:cs typeface="+mn-cs"/>
              </a:rPr>
              <a:t>The job of the Holy Spirit to unite the Body of Christ – the church.  We </a:t>
            </a:r>
            <a:r>
              <a:rPr lang="en-GB" sz="1200" b="1" i="1" kern="1200" dirty="0">
                <a:solidFill>
                  <a:schemeClr val="tx1"/>
                </a:solidFill>
                <a:effectLst/>
                <a:latin typeface="+mn-lt"/>
                <a:ea typeface="+mn-ea"/>
                <a:cs typeface="+mn-cs"/>
              </a:rPr>
              <a:t>are </a:t>
            </a:r>
            <a:r>
              <a:rPr lang="en-GB" sz="1200" b="1" kern="1200" dirty="0">
                <a:solidFill>
                  <a:schemeClr val="tx1"/>
                </a:solidFill>
                <a:effectLst/>
                <a:latin typeface="+mn-lt"/>
                <a:ea typeface="+mn-ea"/>
                <a:cs typeface="+mn-cs"/>
              </a:rPr>
              <a:t>united already </a:t>
            </a:r>
            <a:r>
              <a:rPr lang="en-GB" sz="1200" b="1" i="1" kern="1200" dirty="0">
                <a:solidFill>
                  <a:schemeClr val="tx1"/>
                </a:solidFill>
                <a:effectLst/>
                <a:latin typeface="+mn-lt"/>
                <a:ea typeface="+mn-ea"/>
                <a:cs typeface="+mn-cs"/>
              </a:rPr>
              <a:t>in spirit</a:t>
            </a:r>
            <a:r>
              <a:rPr lang="en-GB" sz="1200" b="1" kern="1200" dirty="0">
                <a:solidFill>
                  <a:schemeClr val="tx1"/>
                </a:solidFill>
                <a:effectLst/>
                <a:latin typeface="+mn-lt"/>
                <a:ea typeface="+mn-ea"/>
                <a:cs typeface="+mn-cs"/>
              </a:rPr>
              <a:t>, and so we must live up to that unity in our everyday lives and relationships.  This is just </a:t>
            </a:r>
            <a:r>
              <a:rPr lang="en-GB" sz="1200" b="1" i="1" kern="1200" dirty="0">
                <a:solidFill>
                  <a:schemeClr val="tx1"/>
                </a:solidFill>
                <a:effectLst/>
                <a:latin typeface="+mn-lt"/>
                <a:ea typeface="+mn-ea"/>
                <a:cs typeface="+mn-cs"/>
              </a:rPr>
              <a:t>one</a:t>
            </a:r>
            <a:r>
              <a:rPr lang="en-GB" sz="1200" b="1" kern="1200" dirty="0">
                <a:solidFill>
                  <a:schemeClr val="tx1"/>
                </a:solidFill>
                <a:effectLst/>
                <a:latin typeface="+mn-lt"/>
                <a:ea typeface="+mn-ea"/>
                <a:cs typeface="+mn-cs"/>
              </a:rPr>
              <a:t> example of bringing heaven to earth!</a:t>
            </a:r>
          </a:p>
          <a:p>
            <a:pPr marL="285750" indent="-285750">
              <a:spcBef>
                <a:spcPct val="0"/>
              </a:spcBef>
              <a:buFont typeface="Arial" panose="020B0604020202020204" pitchFamily="34" charset="0"/>
              <a:buChar char="•"/>
            </a:pPr>
            <a:endParaRPr lang="en-GB" altLang="fr-FR" sz="1400" b="1" dirty="0"/>
          </a:p>
          <a:p>
            <a:pPr marL="285750" indent="-285750">
              <a:spcBef>
                <a:spcPct val="0"/>
              </a:spcBef>
              <a:buFont typeface="Arial" panose="020B0604020202020204" pitchFamily="34" charset="0"/>
              <a:buChar char="•"/>
            </a:pPr>
            <a:endParaRPr lang="en-GB" altLang="fr-FR" sz="1400" b="1" dirty="0"/>
          </a:p>
        </p:txBody>
      </p:sp>
      <p:sp>
        <p:nvSpPr>
          <p:cNvPr id="26628" name="Slide Number Placeholder 3">
            <a:extLst>
              <a:ext uri="{FF2B5EF4-FFF2-40B4-BE49-F238E27FC236}">
                <a16:creationId xmlns:a16="http://schemas.microsoft.com/office/drawing/2014/main" id="{4FD2A336-F8A8-4776-8A55-A5CA39DBDC9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3</a:t>
            </a:fld>
            <a:endParaRPr lang="en-GB" altLang="fr-FR">
              <a:latin typeface="Calibri" panose="020F0502020204030204" pitchFamily="34" charset="0"/>
            </a:endParaRPr>
          </a:p>
        </p:txBody>
      </p:sp>
    </p:spTree>
    <p:extLst>
      <p:ext uri="{BB962C8B-B14F-4D97-AF65-F5344CB8AC3E}">
        <p14:creationId xmlns:p14="http://schemas.microsoft.com/office/powerpoint/2010/main" val="605040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EE225D-CA7A-83B0-E15B-B1B83E22B371}"/>
            </a:ext>
          </a:extLst>
        </p:cNvPr>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274C0ECF-654B-82BC-4AD0-229BC32A4B4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A3302174-E49E-D753-83A6-B2E40B9F40B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85750" indent="-285750">
              <a:spcBef>
                <a:spcPct val="0"/>
              </a:spcBef>
              <a:buFont typeface="Arial" panose="020B0604020202020204" pitchFamily="34" charset="0"/>
              <a:buChar char="•"/>
            </a:pPr>
            <a:r>
              <a:rPr lang="en-GB" altLang="fr-FR" sz="1400" b="1" dirty="0"/>
              <a:t>What can we learn from the Word of God?</a:t>
            </a:r>
          </a:p>
          <a:p>
            <a:pPr marL="285750" indent="-285750">
              <a:spcBef>
                <a:spcPct val="0"/>
              </a:spcBef>
              <a:buFont typeface="Arial" panose="020B0604020202020204" pitchFamily="34" charset="0"/>
              <a:buChar char="•"/>
            </a:pPr>
            <a:endParaRPr lang="en-GB" altLang="fr-FR" sz="1400" b="1" dirty="0"/>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lang="en-GB" sz="1200" b="1" kern="1200" dirty="0">
                <a:solidFill>
                  <a:schemeClr val="tx1"/>
                </a:solidFill>
                <a:effectLst/>
                <a:latin typeface="+mn-lt"/>
                <a:ea typeface="+mn-ea"/>
                <a:cs typeface="+mn-cs"/>
              </a:rPr>
              <a:t>The job of the Holy Spirit to unite the Body of Christ – the church.  We </a:t>
            </a:r>
            <a:r>
              <a:rPr lang="en-GB" sz="1200" b="1" i="1" kern="1200" dirty="0">
                <a:solidFill>
                  <a:schemeClr val="tx1"/>
                </a:solidFill>
                <a:effectLst/>
                <a:latin typeface="+mn-lt"/>
                <a:ea typeface="+mn-ea"/>
                <a:cs typeface="+mn-cs"/>
              </a:rPr>
              <a:t>are </a:t>
            </a:r>
            <a:r>
              <a:rPr lang="en-GB" sz="1200" b="1" kern="1200" dirty="0">
                <a:solidFill>
                  <a:schemeClr val="tx1"/>
                </a:solidFill>
                <a:effectLst/>
                <a:latin typeface="+mn-lt"/>
                <a:ea typeface="+mn-ea"/>
                <a:cs typeface="+mn-cs"/>
              </a:rPr>
              <a:t>united already </a:t>
            </a:r>
            <a:r>
              <a:rPr lang="en-GB" sz="1200" b="1" i="1" kern="1200" dirty="0">
                <a:solidFill>
                  <a:schemeClr val="tx1"/>
                </a:solidFill>
                <a:effectLst/>
                <a:latin typeface="+mn-lt"/>
                <a:ea typeface="+mn-ea"/>
                <a:cs typeface="+mn-cs"/>
              </a:rPr>
              <a:t>in spirit</a:t>
            </a:r>
            <a:r>
              <a:rPr lang="en-GB" sz="1200" b="1" kern="1200" dirty="0">
                <a:solidFill>
                  <a:schemeClr val="tx1"/>
                </a:solidFill>
                <a:effectLst/>
                <a:latin typeface="+mn-lt"/>
                <a:ea typeface="+mn-ea"/>
                <a:cs typeface="+mn-cs"/>
              </a:rPr>
              <a:t>, and so we must live up to that unity in our everyday lives and relationships.  This is just </a:t>
            </a:r>
            <a:r>
              <a:rPr lang="en-GB" sz="1200" b="1" i="1" kern="1200" dirty="0">
                <a:solidFill>
                  <a:schemeClr val="tx1"/>
                </a:solidFill>
                <a:effectLst/>
                <a:latin typeface="+mn-lt"/>
                <a:ea typeface="+mn-ea"/>
                <a:cs typeface="+mn-cs"/>
              </a:rPr>
              <a:t>one</a:t>
            </a:r>
            <a:r>
              <a:rPr lang="en-GB" sz="1200" b="1" kern="1200" dirty="0">
                <a:solidFill>
                  <a:schemeClr val="tx1"/>
                </a:solidFill>
                <a:effectLst/>
                <a:latin typeface="+mn-lt"/>
                <a:ea typeface="+mn-ea"/>
                <a:cs typeface="+mn-cs"/>
              </a:rPr>
              <a:t> example of bringing heaven to earth!</a:t>
            </a:r>
          </a:p>
          <a:p>
            <a:pPr marL="285750" indent="-285750">
              <a:spcBef>
                <a:spcPct val="0"/>
              </a:spcBef>
              <a:buFont typeface="Arial" panose="020B0604020202020204" pitchFamily="34" charset="0"/>
              <a:buChar char="•"/>
            </a:pPr>
            <a:endParaRPr lang="en-GB" altLang="fr-FR" sz="1400" b="1" dirty="0"/>
          </a:p>
          <a:p>
            <a:pPr marL="285750" indent="-285750">
              <a:spcBef>
                <a:spcPct val="0"/>
              </a:spcBef>
              <a:buFont typeface="Arial" panose="020B0604020202020204" pitchFamily="34" charset="0"/>
              <a:buChar char="•"/>
            </a:pPr>
            <a:endParaRPr lang="en-GB" altLang="fr-FR" sz="1400" b="1" dirty="0"/>
          </a:p>
        </p:txBody>
      </p:sp>
      <p:sp>
        <p:nvSpPr>
          <p:cNvPr id="26628" name="Slide Number Placeholder 3">
            <a:extLst>
              <a:ext uri="{FF2B5EF4-FFF2-40B4-BE49-F238E27FC236}">
                <a16:creationId xmlns:a16="http://schemas.microsoft.com/office/drawing/2014/main" id="{9E9B68F3-4CF2-FE50-3389-1D71ADEB222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4</a:t>
            </a:fld>
            <a:endParaRPr lang="en-GB" altLang="fr-FR">
              <a:latin typeface="Calibri" panose="020F0502020204030204" pitchFamily="34" charset="0"/>
            </a:endParaRPr>
          </a:p>
        </p:txBody>
      </p:sp>
    </p:spTree>
    <p:extLst>
      <p:ext uri="{BB962C8B-B14F-4D97-AF65-F5344CB8AC3E}">
        <p14:creationId xmlns:p14="http://schemas.microsoft.com/office/powerpoint/2010/main" val="27480339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420340-47D3-635A-025F-CAEF4B1D41A5}"/>
            </a:ext>
          </a:extLst>
        </p:cNvPr>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2CFEFC49-D6D1-ED73-5B54-3ACC72EB87B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087E2213-3899-93BE-3D94-5E84371239E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85750" indent="-285750">
              <a:spcBef>
                <a:spcPct val="0"/>
              </a:spcBef>
              <a:buFont typeface="Arial" panose="020B0604020202020204" pitchFamily="34" charset="0"/>
              <a:buChar char="•"/>
            </a:pPr>
            <a:r>
              <a:rPr lang="en-GB" altLang="fr-FR" sz="1400" b="1" dirty="0"/>
              <a:t>What can we learn from the Word of God?</a:t>
            </a:r>
          </a:p>
          <a:p>
            <a:pPr marL="285750" indent="-285750">
              <a:spcBef>
                <a:spcPct val="0"/>
              </a:spcBef>
              <a:buFont typeface="Arial" panose="020B0604020202020204" pitchFamily="34" charset="0"/>
              <a:buChar char="•"/>
            </a:pPr>
            <a:endParaRPr lang="en-GB" altLang="fr-FR" sz="1400" b="1" dirty="0"/>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lang="en-GB" sz="1200" b="1" kern="1200" dirty="0">
                <a:solidFill>
                  <a:schemeClr val="tx1"/>
                </a:solidFill>
                <a:effectLst/>
                <a:latin typeface="+mn-lt"/>
                <a:ea typeface="+mn-ea"/>
                <a:cs typeface="+mn-cs"/>
              </a:rPr>
              <a:t>The job of the Holy Spirit to unite the Body of Christ – the church.  We </a:t>
            </a:r>
            <a:r>
              <a:rPr lang="en-GB" sz="1200" b="1" i="1" kern="1200" dirty="0">
                <a:solidFill>
                  <a:schemeClr val="tx1"/>
                </a:solidFill>
                <a:effectLst/>
                <a:latin typeface="+mn-lt"/>
                <a:ea typeface="+mn-ea"/>
                <a:cs typeface="+mn-cs"/>
              </a:rPr>
              <a:t>are </a:t>
            </a:r>
            <a:r>
              <a:rPr lang="en-GB" sz="1200" b="1" kern="1200" dirty="0">
                <a:solidFill>
                  <a:schemeClr val="tx1"/>
                </a:solidFill>
                <a:effectLst/>
                <a:latin typeface="+mn-lt"/>
                <a:ea typeface="+mn-ea"/>
                <a:cs typeface="+mn-cs"/>
              </a:rPr>
              <a:t>united already </a:t>
            </a:r>
            <a:r>
              <a:rPr lang="en-GB" sz="1200" b="1" i="1" kern="1200" dirty="0">
                <a:solidFill>
                  <a:schemeClr val="tx1"/>
                </a:solidFill>
                <a:effectLst/>
                <a:latin typeface="+mn-lt"/>
                <a:ea typeface="+mn-ea"/>
                <a:cs typeface="+mn-cs"/>
              </a:rPr>
              <a:t>in spirit</a:t>
            </a:r>
            <a:r>
              <a:rPr lang="en-GB" sz="1200" b="1" kern="1200" dirty="0">
                <a:solidFill>
                  <a:schemeClr val="tx1"/>
                </a:solidFill>
                <a:effectLst/>
                <a:latin typeface="+mn-lt"/>
                <a:ea typeface="+mn-ea"/>
                <a:cs typeface="+mn-cs"/>
              </a:rPr>
              <a:t>, and so we must live up to that unity in our everyday lives and relationships.  This is just </a:t>
            </a:r>
            <a:r>
              <a:rPr lang="en-GB" sz="1200" b="1" i="1" kern="1200" dirty="0">
                <a:solidFill>
                  <a:schemeClr val="tx1"/>
                </a:solidFill>
                <a:effectLst/>
                <a:latin typeface="+mn-lt"/>
                <a:ea typeface="+mn-ea"/>
                <a:cs typeface="+mn-cs"/>
              </a:rPr>
              <a:t>one</a:t>
            </a:r>
            <a:r>
              <a:rPr lang="en-GB" sz="1200" b="1" kern="1200" dirty="0">
                <a:solidFill>
                  <a:schemeClr val="tx1"/>
                </a:solidFill>
                <a:effectLst/>
                <a:latin typeface="+mn-lt"/>
                <a:ea typeface="+mn-ea"/>
                <a:cs typeface="+mn-cs"/>
              </a:rPr>
              <a:t> example of bringing heaven to earth!</a:t>
            </a:r>
          </a:p>
          <a:p>
            <a:pPr marL="285750" indent="-285750">
              <a:spcBef>
                <a:spcPct val="0"/>
              </a:spcBef>
              <a:buFont typeface="Arial" panose="020B0604020202020204" pitchFamily="34" charset="0"/>
              <a:buChar char="•"/>
            </a:pPr>
            <a:endParaRPr lang="en-GB" altLang="fr-FR" sz="1400" b="1" dirty="0"/>
          </a:p>
          <a:p>
            <a:pPr marL="285750" indent="-285750">
              <a:spcBef>
                <a:spcPct val="0"/>
              </a:spcBef>
              <a:buFont typeface="Arial" panose="020B0604020202020204" pitchFamily="34" charset="0"/>
              <a:buChar char="•"/>
            </a:pPr>
            <a:endParaRPr lang="en-GB" altLang="fr-FR" sz="1400" b="1" dirty="0"/>
          </a:p>
        </p:txBody>
      </p:sp>
      <p:sp>
        <p:nvSpPr>
          <p:cNvPr id="26628" name="Slide Number Placeholder 3">
            <a:extLst>
              <a:ext uri="{FF2B5EF4-FFF2-40B4-BE49-F238E27FC236}">
                <a16:creationId xmlns:a16="http://schemas.microsoft.com/office/drawing/2014/main" id="{8EC59B46-9C46-D6A3-C29A-91C4244E0FA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5</a:t>
            </a:fld>
            <a:endParaRPr lang="en-GB" altLang="fr-FR">
              <a:latin typeface="Calibri" panose="020F0502020204030204" pitchFamily="34" charset="0"/>
            </a:endParaRPr>
          </a:p>
        </p:txBody>
      </p:sp>
    </p:spTree>
    <p:extLst>
      <p:ext uri="{BB962C8B-B14F-4D97-AF65-F5344CB8AC3E}">
        <p14:creationId xmlns:p14="http://schemas.microsoft.com/office/powerpoint/2010/main" val="12797141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C2DFE5-7934-9B23-BB54-6A6398186435}"/>
            </a:ext>
          </a:extLst>
        </p:cNvPr>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45A533B0-EF50-A9C5-0BF4-37356C8BC6A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CA78FA22-C6DD-B7B2-2FEC-6CCAD34F45B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85750" indent="-285750">
              <a:spcBef>
                <a:spcPct val="0"/>
              </a:spcBef>
              <a:buFont typeface="Arial" panose="020B0604020202020204" pitchFamily="34" charset="0"/>
              <a:buChar char="•"/>
            </a:pPr>
            <a:r>
              <a:rPr lang="en-GB" altLang="fr-FR" sz="1400" b="1" dirty="0"/>
              <a:t>What can we learn from the Word of God?</a:t>
            </a:r>
          </a:p>
          <a:p>
            <a:pPr marL="285750" indent="-285750">
              <a:spcBef>
                <a:spcPct val="0"/>
              </a:spcBef>
              <a:buFont typeface="Arial" panose="020B0604020202020204" pitchFamily="34" charset="0"/>
              <a:buChar char="•"/>
            </a:pPr>
            <a:endParaRPr lang="en-GB" altLang="fr-FR" sz="1400" b="1" dirty="0"/>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lang="en-GB" sz="1200" b="1" kern="1200" dirty="0">
                <a:solidFill>
                  <a:schemeClr val="tx1"/>
                </a:solidFill>
                <a:effectLst/>
                <a:latin typeface="+mn-lt"/>
                <a:ea typeface="+mn-ea"/>
                <a:cs typeface="+mn-cs"/>
              </a:rPr>
              <a:t>The job of the Holy Spirit to unite the Body of Christ – the church.  We </a:t>
            </a:r>
            <a:r>
              <a:rPr lang="en-GB" sz="1200" b="1" i="1" kern="1200" dirty="0">
                <a:solidFill>
                  <a:schemeClr val="tx1"/>
                </a:solidFill>
                <a:effectLst/>
                <a:latin typeface="+mn-lt"/>
                <a:ea typeface="+mn-ea"/>
                <a:cs typeface="+mn-cs"/>
              </a:rPr>
              <a:t>are </a:t>
            </a:r>
            <a:r>
              <a:rPr lang="en-GB" sz="1200" b="1" kern="1200" dirty="0">
                <a:solidFill>
                  <a:schemeClr val="tx1"/>
                </a:solidFill>
                <a:effectLst/>
                <a:latin typeface="+mn-lt"/>
                <a:ea typeface="+mn-ea"/>
                <a:cs typeface="+mn-cs"/>
              </a:rPr>
              <a:t>united already </a:t>
            </a:r>
            <a:r>
              <a:rPr lang="en-GB" sz="1200" b="1" i="1" kern="1200" dirty="0">
                <a:solidFill>
                  <a:schemeClr val="tx1"/>
                </a:solidFill>
                <a:effectLst/>
                <a:latin typeface="+mn-lt"/>
                <a:ea typeface="+mn-ea"/>
                <a:cs typeface="+mn-cs"/>
              </a:rPr>
              <a:t>in spirit</a:t>
            </a:r>
            <a:r>
              <a:rPr lang="en-GB" sz="1200" b="1" kern="1200" dirty="0">
                <a:solidFill>
                  <a:schemeClr val="tx1"/>
                </a:solidFill>
                <a:effectLst/>
                <a:latin typeface="+mn-lt"/>
                <a:ea typeface="+mn-ea"/>
                <a:cs typeface="+mn-cs"/>
              </a:rPr>
              <a:t>, and so we must live up to that unity in our everyday lives and relationships.  This is just </a:t>
            </a:r>
            <a:r>
              <a:rPr lang="en-GB" sz="1200" b="1" i="1" kern="1200" dirty="0">
                <a:solidFill>
                  <a:schemeClr val="tx1"/>
                </a:solidFill>
                <a:effectLst/>
                <a:latin typeface="+mn-lt"/>
                <a:ea typeface="+mn-ea"/>
                <a:cs typeface="+mn-cs"/>
              </a:rPr>
              <a:t>one</a:t>
            </a:r>
            <a:r>
              <a:rPr lang="en-GB" sz="1200" b="1" kern="1200" dirty="0">
                <a:solidFill>
                  <a:schemeClr val="tx1"/>
                </a:solidFill>
                <a:effectLst/>
                <a:latin typeface="+mn-lt"/>
                <a:ea typeface="+mn-ea"/>
                <a:cs typeface="+mn-cs"/>
              </a:rPr>
              <a:t> example of bringing heaven to earth!</a:t>
            </a:r>
          </a:p>
          <a:p>
            <a:pPr marL="285750" indent="-285750">
              <a:spcBef>
                <a:spcPct val="0"/>
              </a:spcBef>
              <a:buFont typeface="Arial" panose="020B0604020202020204" pitchFamily="34" charset="0"/>
              <a:buChar char="•"/>
            </a:pPr>
            <a:endParaRPr lang="en-GB" altLang="fr-FR" sz="1400" b="1" dirty="0"/>
          </a:p>
          <a:p>
            <a:pPr marL="285750" indent="-285750">
              <a:spcBef>
                <a:spcPct val="0"/>
              </a:spcBef>
              <a:buFont typeface="Arial" panose="020B0604020202020204" pitchFamily="34" charset="0"/>
              <a:buChar char="•"/>
            </a:pPr>
            <a:endParaRPr lang="en-GB" altLang="fr-FR" sz="1400" b="1" dirty="0"/>
          </a:p>
        </p:txBody>
      </p:sp>
      <p:sp>
        <p:nvSpPr>
          <p:cNvPr id="26628" name="Slide Number Placeholder 3">
            <a:extLst>
              <a:ext uri="{FF2B5EF4-FFF2-40B4-BE49-F238E27FC236}">
                <a16:creationId xmlns:a16="http://schemas.microsoft.com/office/drawing/2014/main" id="{F1EFB4D9-F9A4-B393-D48F-8C71227D18F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6</a:t>
            </a:fld>
            <a:endParaRPr lang="en-GB" altLang="fr-FR">
              <a:latin typeface="Calibri" panose="020F0502020204030204" pitchFamily="34" charset="0"/>
            </a:endParaRPr>
          </a:p>
        </p:txBody>
      </p:sp>
    </p:spTree>
    <p:extLst>
      <p:ext uri="{BB962C8B-B14F-4D97-AF65-F5344CB8AC3E}">
        <p14:creationId xmlns:p14="http://schemas.microsoft.com/office/powerpoint/2010/main" val="5776796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F57346-0634-411F-CB01-C2DFECBD852E}"/>
            </a:ext>
          </a:extLst>
        </p:cNvPr>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3718FC44-8AD6-05DB-5AF0-073207FC103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E6C3C539-E5F0-48AD-D32D-5CAA896C410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85750" indent="-285750">
              <a:spcBef>
                <a:spcPct val="0"/>
              </a:spcBef>
              <a:buFont typeface="Arial" panose="020B0604020202020204" pitchFamily="34" charset="0"/>
              <a:buChar char="•"/>
            </a:pPr>
            <a:r>
              <a:rPr lang="en-GB" altLang="fr-FR" sz="1400" b="1" dirty="0"/>
              <a:t>What can we learn from the Word of God?</a:t>
            </a:r>
          </a:p>
          <a:p>
            <a:pPr marL="285750" indent="-285750">
              <a:spcBef>
                <a:spcPct val="0"/>
              </a:spcBef>
              <a:buFont typeface="Arial" panose="020B0604020202020204" pitchFamily="34" charset="0"/>
              <a:buChar char="•"/>
            </a:pPr>
            <a:endParaRPr lang="en-GB" altLang="fr-FR" sz="1400" b="1" dirty="0"/>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lang="en-GB" sz="1200" b="1" kern="1200" dirty="0">
                <a:solidFill>
                  <a:schemeClr val="tx1"/>
                </a:solidFill>
                <a:effectLst/>
                <a:latin typeface="+mn-lt"/>
                <a:ea typeface="+mn-ea"/>
                <a:cs typeface="+mn-cs"/>
              </a:rPr>
              <a:t>The job of the Holy Spirit to unite the Body of Christ – the church.  We </a:t>
            </a:r>
            <a:r>
              <a:rPr lang="en-GB" sz="1200" b="1" i="1" kern="1200" dirty="0">
                <a:solidFill>
                  <a:schemeClr val="tx1"/>
                </a:solidFill>
                <a:effectLst/>
                <a:latin typeface="+mn-lt"/>
                <a:ea typeface="+mn-ea"/>
                <a:cs typeface="+mn-cs"/>
              </a:rPr>
              <a:t>are </a:t>
            </a:r>
            <a:r>
              <a:rPr lang="en-GB" sz="1200" b="1" kern="1200" dirty="0">
                <a:solidFill>
                  <a:schemeClr val="tx1"/>
                </a:solidFill>
                <a:effectLst/>
                <a:latin typeface="+mn-lt"/>
                <a:ea typeface="+mn-ea"/>
                <a:cs typeface="+mn-cs"/>
              </a:rPr>
              <a:t>united already </a:t>
            </a:r>
            <a:r>
              <a:rPr lang="en-GB" sz="1200" b="1" i="1" kern="1200" dirty="0">
                <a:solidFill>
                  <a:schemeClr val="tx1"/>
                </a:solidFill>
                <a:effectLst/>
                <a:latin typeface="+mn-lt"/>
                <a:ea typeface="+mn-ea"/>
                <a:cs typeface="+mn-cs"/>
              </a:rPr>
              <a:t>in spirit</a:t>
            </a:r>
            <a:r>
              <a:rPr lang="en-GB" sz="1200" b="1" kern="1200" dirty="0">
                <a:solidFill>
                  <a:schemeClr val="tx1"/>
                </a:solidFill>
                <a:effectLst/>
                <a:latin typeface="+mn-lt"/>
                <a:ea typeface="+mn-ea"/>
                <a:cs typeface="+mn-cs"/>
              </a:rPr>
              <a:t>, and so we must live up to that unity in our everyday lives and relationships.  This is just </a:t>
            </a:r>
            <a:r>
              <a:rPr lang="en-GB" sz="1200" b="1" i="1" kern="1200" dirty="0">
                <a:solidFill>
                  <a:schemeClr val="tx1"/>
                </a:solidFill>
                <a:effectLst/>
                <a:latin typeface="+mn-lt"/>
                <a:ea typeface="+mn-ea"/>
                <a:cs typeface="+mn-cs"/>
              </a:rPr>
              <a:t>one</a:t>
            </a:r>
            <a:r>
              <a:rPr lang="en-GB" sz="1200" b="1" kern="1200" dirty="0">
                <a:solidFill>
                  <a:schemeClr val="tx1"/>
                </a:solidFill>
                <a:effectLst/>
                <a:latin typeface="+mn-lt"/>
                <a:ea typeface="+mn-ea"/>
                <a:cs typeface="+mn-cs"/>
              </a:rPr>
              <a:t> example of bringing heaven to earth!</a:t>
            </a:r>
          </a:p>
          <a:p>
            <a:pPr marL="285750" indent="-285750">
              <a:spcBef>
                <a:spcPct val="0"/>
              </a:spcBef>
              <a:buFont typeface="Arial" panose="020B0604020202020204" pitchFamily="34" charset="0"/>
              <a:buChar char="•"/>
            </a:pPr>
            <a:endParaRPr lang="en-GB" altLang="fr-FR" sz="1400" b="1" dirty="0"/>
          </a:p>
          <a:p>
            <a:pPr marL="285750" indent="-285750">
              <a:spcBef>
                <a:spcPct val="0"/>
              </a:spcBef>
              <a:buFont typeface="Arial" panose="020B0604020202020204" pitchFamily="34" charset="0"/>
              <a:buChar char="•"/>
            </a:pPr>
            <a:endParaRPr lang="en-GB" altLang="fr-FR" sz="1400" b="1" dirty="0"/>
          </a:p>
        </p:txBody>
      </p:sp>
      <p:sp>
        <p:nvSpPr>
          <p:cNvPr id="26628" name="Slide Number Placeholder 3">
            <a:extLst>
              <a:ext uri="{FF2B5EF4-FFF2-40B4-BE49-F238E27FC236}">
                <a16:creationId xmlns:a16="http://schemas.microsoft.com/office/drawing/2014/main" id="{A707FE7F-7DA2-6C05-9D60-D8BCE63D65B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7</a:t>
            </a:fld>
            <a:endParaRPr lang="en-GB" altLang="fr-FR">
              <a:latin typeface="Calibri" panose="020F0502020204030204" pitchFamily="34" charset="0"/>
            </a:endParaRPr>
          </a:p>
        </p:txBody>
      </p:sp>
    </p:spTree>
    <p:extLst>
      <p:ext uri="{BB962C8B-B14F-4D97-AF65-F5344CB8AC3E}">
        <p14:creationId xmlns:p14="http://schemas.microsoft.com/office/powerpoint/2010/main" val="7050371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E6A11C-AC83-CD19-699F-AC21E4AC14DA}"/>
            </a:ext>
          </a:extLst>
        </p:cNvPr>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461AFB17-3ACB-9B0C-D898-99861CEF5D9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1956047E-E324-0789-EF96-BE8563A503C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85750" indent="-285750">
              <a:spcBef>
                <a:spcPct val="0"/>
              </a:spcBef>
              <a:buFont typeface="Arial" panose="020B0604020202020204" pitchFamily="34" charset="0"/>
              <a:buChar char="•"/>
            </a:pPr>
            <a:r>
              <a:rPr lang="en-GB" altLang="fr-FR" sz="1400" b="1" dirty="0"/>
              <a:t>What can we learn from the Word of God?</a:t>
            </a:r>
          </a:p>
          <a:p>
            <a:pPr marL="285750" indent="-285750">
              <a:spcBef>
                <a:spcPct val="0"/>
              </a:spcBef>
              <a:buFont typeface="Arial" panose="020B0604020202020204" pitchFamily="34" charset="0"/>
              <a:buChar char="•"/>
            </a:pPr>
            <a:endParaRPr lang="en-GB" altLang="fr-FR" sz="1400" b="1" dirty="0"/>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lang="en-GB" sz="1200" b="1" kern="1200" dirty="0">
                <a:solidFill>
                  <a:schemeClr val="tx1"/>
                </a:solidFill>
                <a:effectLst/>
                <a:latin typeface="+mn-lt"/>
                <a:ea typeface="+mn-ea"/>
                <a:cs typeface="+mn-cs"/>
              </a:rPr>
              <a:t>The job of the Holy Spirit to unite the Body of Christ – the church.  We </a:t>
            </a:r>
            <a:r>
              <a:rPr lang="en-GB" sz="1200" b="1" i="1" kern="1200" dirty="0">
                <a:solidFill>
                  <a:schemeClr val="tx1"/>
                </a:solidFill>
                <a:effectLst/>
                <a:latin typeface="+mn-lt"/>
                <a:ea typeface="+mn-ea"/>
                <a:cs typeface="+mn-cs"/>
              </a:rPr>
              <a:t>are </a:t>
            </a:r>
            <a:r>
              <a:rPr lang="en-GB" sz="1200" b="1" kern="1200" dirty="0">
                <a:solidFill>
                  <a:schemeClr val="tx1"/>
                </a:solidFill>
                <a:effectLst/>
                <a:latin typeface="+mn-lt"/>
                <a:ea typeface="+mn-ea"/>
                <a:cs typeface="+mn-cs"/>
              </a:rPr>
              <a:t>united already </a:t>
            </a:r>
            <a:r>
              <a:rPr lang="en-GB" sz="1200" b="1" i="1" kern="1200" dirty="0">
                <a:solidFill>
                  <a:schemeClr val="tx1"/>
                </a:solidFill>
                <a:effectLst/>
                <a:latin typeface="+mn-lt"/>
                <a:ea typeface="+mn-ea"/>
                <a:cs typeface="+mn-cs"/>
              </a:rPr>
              <a:t>in spirit</a:t>
            </a:r>
            <a:r>
              <a:rPr lang="en-GB" sz="1200" b="1" kern="1200" dirty="0">
                <a:solidFill>
                  <a:schemeClr val="tx1"/>
                </a:solidFill>
                <a:effectLst/>
                <a:latin typeface="+mn-lt"/>
                <a:ea typeface="+mn-ea"/>
                <a:cs typeface="+mn-cs"/>
              </a:rPr>
              <a:t>, and so we must live up to that unity in our everyday lives and relationships.  This is just </a:t>
            </a:r>
            <a:r>
              <a:rPr lang="en-GB" sz="1200" b="1" i="1" kern="1200" dirty="0">
                <a:solidFill>
                  <a:schemeClr val="tx1"/>
                </a:solidFill>
                <a:effectLst/>
                <a:latin typeface="+mn-lt"/>
                <a:ea typeface="+mn-ea"/>
                <a:cs typeface="+mn-cs"/>
              </a:rPr>
              <a:t>one</a:t>
            </a:r>
            <a:r>
              <a:rPr lang="en-GB" sz="1200" b="1" kern="1200" dirty="0">
                <a:solidFill>
                  <a:schemeClr val="tx1"/>
                </a:solidFill>
                <a:effectLst/>
                <a:latin typeface="+mn-lt"/>
                <a:ea typeface="+mn-ea"/>
                <a:cs typeface="+mn-cs"/>
              </a:rPr>
              <a:t> example of bringing heaven to earth!</a:t>
            </a:r>
          </a:p>
          <a:p>
            <a:pPr marL="285750" indent="-285750">
              <a:spcBef>
                <a:spcPct val="0"/>
              </a:spcBef>
              <a:buFont typeface="Arial" panose="020B0604020202020204" pitchFamily="34" charset="0"/>
              <a:buChar char="•"/>
            </a:pPr>
            <a:endParaRPr lang="en-GB" altLang="fr-FR" sz="1400" b="1" dirty="0"/>
          </a:p>
          <a:p>
            <a:pPr marL="285750" indent="-285750">
              <a:spcBef>
                <a:spcPct val="0"/>
              </a:spcBef>
              <a:buFont typeface="Arial" panose="020B0604020202020204" pitchFamily="34" charset="0"/>
              <a:buChar char="•"/>
            </a:pPr>
            <a:endParaRPr lang="en-GB" altLang="fr-FR" sz="1400" b="1" dirty="0"/>
          </a:p>
        </p:txBody>
      </p:sp>
      <p:sp>
        <p:nvSpPr>
          <p:cNvPr id="26628" name="Slide Number Placeholder 3">
            <a:extLst>
              <a:ext uri="{FF2B5EF4-FFF2-40B4-BE49-F238E27FC236}">
                <a16:creationId xmlns:a16="http://schemas.microsoft.com/office/drawing/2014/main" id="{4F1587F8-2AF6-42C1-CE70-9916E37A53D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8</a:t>
            </a:fld>
            <a:endParaRPr lang="en-GB" altLang="fr-FR">
              <a:latin typeface="Calibri" panose="020F0502020204030204" pitchFamily="34" charset="0"/>
            </a:endParaRPr>
          </a:p>
        </p:txBody>
      </p:sp>
    </p:spTree>
    <p:extLst>
      <p:ext uri="{BB962C8B-B14F-4D97-AF65-F5344CB8AC3E}">
        <p14:creationId xmlns:p14="http://schemas.microsoft.com/office/powerpoint/2010/main" val="32233039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CD4B6D-E2E2-A580-3B70-C6EDE37C5068}"/>
            </a:ext>
          </a:extLst>
        </p:cNvPr>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B7CEB642-69A8-545C-F2F9-C146557B12E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0BCD2E76-A418-7AD8-EDBE-10FE696874B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85750" indent="-285750">
              <a:spcBef>
                <a:spcPct val="0"/>
              </a:spcBef>
              <a:buFont typeface="Arial" panose="020B0604020202020204" pitchFamily="34" charset="0"/>
              <a:buChar char="•"/>
            </a:pPr>
            <a:r>
              <a:rPr lang="en-GB" altLang="fr-FR" sz="1400" b="1" dirty="0"/>
              <a:t>What can we learn from the Word of God?</a:t>
            </a:r>
          </a:p>
          <a:p>
            <a:pPr marL="285750" indent="-285750">
              <a:spcBef>
                <a:spcPct val="0"/>
              </a:spcBef>
              <a:buFont typeface="Arial" panose="020B0604020202020204" pitchFamily="34" charset="0"/>
              <a:buChar char="•"/>
            </a:pPr>
            <a:endParaRPr lang="en-GB" altLang="fr-FR" sz="1400" b="1" dirty="0"/>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lang="en-GB" sz="1200" b="1" kern="1200" dirty="0">
                <a:solidFill>
                  <a:schemeClr val="tx1"/>
                </a:solidFill>
                <a:effectLst/>
                <a:latin typeface="+mn-lt"/>
                <a:ea typeface="+mn-ea"/>
                <a:cs typeface="+mn-cs"/>
              </a:rPr>
              <a:t>The job of the Holy Spirit to unite the Body of Christ – the church.  We </a:t>
            </a:r>
            <a:r>
              <a:rPr lang="en-GB" sz="1200" b="1" i="1" kern="1200" dirty="0">
                <a:solidFill>
                  <a:schemeClr val="tx1"/>
                </a:solidFill>
                <a:effectLst/>
                <a:latin typeface="+mn-lt"/>
                <a:ea typeface="+mn-ea"/>
                <a:cs typeface="+mn-cs"/>
              </a:rPr>
              <a:t>are </a:t>
            </a:r>
            <a:r>
              <a:rPr lang="en-GB" sz="1200" b="1" kern="1200" dirty="0">
                <a:solidFill>
                  <a:schemeClr val="tx1"/>
                </a:solidFill>
                <a:effectLst/>
                <a:latin typeface="+mn-lt"/>
                <a:ea typeface="+mn-ea"/>
                <a:cs typeface="+mn-cs"/>
              </a:rPr>
              <a:t>united already </a:t>
            </a:r>
            <a:r>
              <a:rPr lang="en-GB" sz="1200" b="1" i="1" kern="1200" dirty="0">
                <a:solidFill>
                  <a:schemeClr val="tx1"/>
                </a:solidFill>
                <a:effectLst/>
                <a:latin typeface="+mn-lt"/>
                <a:ea typeface="+mn-ea"/>
                <a:cs typeface="+mn-cs"/>
              </a:rPr>
              <a:t>in spirit</a:t>
            </a:r>
            <a:r>
              <a:rPr lang="en-GB" sz="1200" b="1" kern="1200" dirty="0">
                <a:solidFill>
                  <a:schemeClr val="tx1"/>
                </a:solidFill>
                <a:effectLst/>
                <a:latin typeface="+mn-lt"/>
                <a:ea typeface="+mn-ea"/>
                <a:cs typeface="+mn-cs"/>
              </a:rPr>
              <a:t>, and so we must live up to that unity in our everyday lives and relationships.  This is just </a:t>
            </a:r>
            <a:r>
              <a:rPr lang="en-GB" sz="1200" b="1" i="1" kern="1200" dirty="0">
                <a:solidFill>
                  <a:schemeClr val="tx1"/>
                </a:solidFill>
                <a:effectLst/>
                <a:latin typeface="+mn-lt"/>
                <a:ea typeface="+mn-ea"/>
                <a:cs typeface="+mn-cs"/>
              </a:rPr>
              <a:t>one</a:t>
            </a:r>
            <a:r>
              <a:rPr lang="en-GB" sz="1200" b="1" kern="1200" dirty="0">
                <a:solidFill>
                  <a:schemeClr val="tx1"/>
                </a:solidFill>
                <a:effectLst/>
                <a:latin typeface="+mn-lt"/>
                <a:ea typeface="+mn-ea"/>
                <a:cs typeface="+mn-cs"/>
              </a:rPr>
              <a:t> example of bringing heaven to earth!</a:t>
            </a:r>
          </a:p>
          <a:p>
            <a:pPr marL="285750" indent="-285750">
              <a:spcBef>
                <a:spcPct val="0"/>
              </a:spcBef>
              <a:buFont typeface="Arial" panose="020B0604020202020204" pitchFamily="34" charset="0"/>
              <a:buChar char="•"/>
            </a:pPr>
            <a:endParaRPr lang="en-GB" altLang="fr-FR" sz="1400" b="1" dirty="0"/>
          </a:p>
          <a:p>
            <a:pPr marL="285750" indent="-285750">
              <a:spcBef>
                <a:spcPct val="0"/>
              </a:spcBef>
              <a:buFont typeface="Arial" panose="020B0604020202020204" pitchFamily="34" charset="0"/>
              <a:buChar char="•"/>
            </a:pPr>
            <a:endParaRPr lang="en-GB" altLang="fr-FR" sz="1400" b="1" dirty="0"/>
          </a:p>
        </p:txBody>
      </p:sp>
      <p:sp>
        <p:nvSpPr>
          <p:cNvPr id="26628" name="Slide Number Placeholder 3">
            <a:extLst>
              <a:ext uri="{FF2B5EF4-FFF2-40B4-BE49-F238E27FC236}">
                <a16:creationId xmlns:a16="http://schemas.microsoft.com/office/drawing/2014/main" id="{38F43687-F9A2-FEBE-24CD-0698C298949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9</a:t>
            </a:fld>
            <a:endParaRPr lang="en-GB" altLang="fr-FR">
              <a:latin typeface="Calibri" panose="020F0502020204030204" pitchFamily="34" charset="0"/>
            </a:endParaRPr>
          </a:p>
        </p:txBody>
      </p:sp>
    </p:spTree>
    <p:extLst>
      <p:ext uri="{BB962C8B-B14F-4D97-AF65-F5344CB8AC3E}">
        <p14:creationId xmlns:p14="http://schemas.microsoft.com/office/powerpoint/2010/main" val="2867512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8BB8C662-0F71-4261-AF91-407EEAC4FB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F17F011-886B-4A39-B182-567372E658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fr-FR"/>
          </a:p>
        </p:txBody>
      </p:sp>
      <p:sp>
        <p:nvSpPr>
          <p:cNvPr id="26628" name="Slide Number Placeholder 3">
            <a:extLst>
              <a:ext uri="{FF2B5EF4-FFF2-40B4-BE49-F238E27FC236}">
                <a16:creationId xmlns:a16="http://schemas.microsoft.com/office/drawing/2014/main" id="{4FD2A336-F8A8-4776-8A55-A5CA39DBDC9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55450E8-708E-4EDE-8076-FD07AD6797F0}" type="slidenum">
              <a:rPr lang="en-GB" altLang="fr-FR">
                <a:latin typeface="Calibri" panose="020F0502020204030204" pitchFamily="34" charset="0"/>
              </a:rPr>
              <a:pPr/>
              <a:t>10</a:t>
            </a:fld>
            <a:endParaRPr lang="en-GB" altLang="fr-FR">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 /><Relationship Id="rId1" Type="http://schemas.openxmlformats.org/officeDocument/2006/relationships/themeOverride" Target="../theme/themeOverride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 /><Relationship Id="rId1" Type="http://schemas.openxmlformats.org/officeDocument/2006/relationships/themeOverride" Target="../theme/themeOverride2.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29">
            <a:extLst>
              <a:ext uri="{FF2B5EF4-FFF2-40B4-BE49-F238E27FC236}">
                <a16:creationId xmlns:a16="http://schemas.microsoft.com/office/drawing/2014/main" id="{F826816D-0551-4FBF-B4C3-644F823BDB03}"/>
              </a:ext>
            </a:extLst>
          </p:cNvPr>
          <p:cNvSpPr>
            <a:spLocks noGrp="1"/>
          </p:cNvSpPr>
          <p:nvPr>
            <p:ph type="dt" sz="half" idx="10"/>
          </p:nvPr>
        </p:nvSpPr>
        <p:spPr/>
        <p:txBody>
          <a:bodyPr/>
          <a:lstStyle>
            <a:lvl1pPr>
              <a:defRPr/>
            </a:lvl1pPr>
          </a:lstStyle>
          <a:p>
            <a:pPr>
              <a:defRPr/>
            </a:pPr>
            <a:fld id="{08C3C882-0963-4183-A6B2-24C9E7DF6523}" type="datetimeFigureOut">
              <a:rPr lang="en-US"/>
              <a:pPr>
                <a:defRPr/>
              </a:pPr>
              <a:t>10/19/2025</a:t>
            </a:fld>
            <a:endParaRPr lang="en-GB"/>
          </a:p>
        </p:txBody>
      </p:sp>
      <p:sp>
        <p:nvSpPr>
          <p:cNvPr id="5" name="Footer Placeholder 18">
            <a:extLst>
              <a:ext uri="{FF2B5EF4-FFF2-40B4-BE49-F238E27FC236}">
                <a16:creationId xmlns:a16="http://schemas.microsoft.com/office/drawing/2014/main" id="{E5DD1176-6911-4231-A10A-091C28B3D8D9}"/>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26">
            <a:extLst>
              <a:ext uri="{FF2B5EF4-FFF2-40B4-BE49-F238E27FC236}">
                <a16:creationId xmlns:a16="http://schemas.microsoft.com/office/drawing/2014/main" id="{F0C5F457-536A-48B0-8DB5-BDEDF19F747B}"/>
              </a:ext>
            </a:extLst>
          </p:cNvPr>
          <p:cNvSpPr>
            <a:spLocks noGrp="1"/>
          </p:cNvSpPr>
          <p:nvPr>
            <p:ph type="sldNum" sz="quarter" idx="12"/>
          </p:nvPr>
        </p:nvSpPr>
        <p:spPr/>
        <p:txBody>
          <a:bodyPr/>
          <a:lstStyle>
            <a:lvl1pPr>
              <a:defRPr>
                <a:solidFill>
                  <a:srgbClr val="D1EAEE"/>
                </a:solidFill>
              </a:defRPr>
            </a:lvl1pPr>
          </a:lstStyle>
          <a:p>
            <a:fld id="{716383EB-F658-4E17-9E57-443823BEC816}" type="slidenum">
              <a:rPr lang="en-GB" altLang="fr-FR"/>
              <a:pPr/>
              <a:t>‹#›</a:t>
            </a:fld>
            <a:endParaRPr lang="en-GB" altLang="fr-FR"/>
          </a:p>
        </p:txBody>
      </p:sp>
    </p:spTree>
    <p:extLst>
      <p:ext uri="{BB962C8B-B14F-4D97-AF65-F5344CB8AC3E}">
        <p14:creationId xmlns:p14="http://schemas.microsoft.com/office/powerpoint/2010/main" val="3172109389"/>
      </p:ext>
    </p:extLst>
  </p:cSld>
  <p:clrMapOvr>
    <a:overrideClrMapping bg1="dk1" tx1="lt1" bg2="dk2" tx2="lt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993B586E-9A21-41FE-BFE0-0E9AE9CE64DF}"/>
              </a:ext>
            </a:extLst>
          </p:cNvPr>
          <p:cNvSpPr>
            <a:spLocks noGrp="1"/>
          </p:cNvSpPr>
          <p:nvPr>
            <p:ph type="dt" sz="half" idx="10"/>
          </p:nvPr>
        </p:nvSpPr>
        <p:spPr/>
        <p:txBody>
          <a:bodyPr/>
          <a:lstStyle>
            <a:lvl1pPr>
              <a:defRPr/>
            </a:lvl1pPr>
          </a:lstStyle>
          <a:p>
            <a:pPr>
              <a:defRPr/>
            </a:pPr>
            <a:fld id="{8A7A8597-037A-4045-90F7-D93566CE7FE8}" type="datetimeFigureOut">
              <a:rPr lang="en-US"/>
              <a:pPr>
                <a:defRPr/>
              </a:pPr>
              <a:t>10/19/2025</a:t>
            </a:fld>
            <a:endParaRPr lang="en-GB"/>
          </a:p>
        </p:txBody>
      </p:sp>
      <p:sp>
        <p:nvSpPr>
          <p:cNvPr id="5" name="Footer Placeholder 21">
            <a:extLst>
              <a:ext uri="{FF2B5EF4-FFF2-40B4-BE49-F238E27FC236}">
                <a16:creationId xmlns:a16="http://schemas.microsoft.com/office/drawing/2014/main" id="{B0B2A4D8-CEB3-4EA5-84A6-30EB085DB6D9}"/>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17">
            <a:extLst>
              <a:ext uri="{FF2B5EF4-FFF2-40B4-BE49-F238E27FC236}">
                <a16:creationId xmlns:a16="http://schemas.microsoft.com/office/drawing/2014/main" id="{54B82BD8-9DD8-42C9-98CF-F9C5377B0621}"/>
              </a:ext>
            </a:extLst>
          </p:cNvPr>
          <p:cNvSpPr>
            <a:spLocks noGrp="1"/>
          </p:cNvSpPr>
          <p:nvPr>
            <p:ph type="sldNum" sz="quarter" idx="12"/>
          </p:nvPr>
        </p:nvSpPr>
        <p:spPr/>
        <p:txBody>
          <a:bodyPr/>
          <a:lstStyle>
            <a:lvl1pPr>
              <a:defRPr/>
            </a:lvl1pPr>
          </a:lstStyle>
          <a:p>
            <a:fld id="{0F0A13B8-2BFF-405A-B982-3CD821C593A2}" type="slidenum">
              <a:rPr lang="en-GB" altLang="fr-FR"/>
              <a:pPr/>
              <a:t>‹#›</a:t>
            </a:fld>
            <a:endParaRPr lang="en-GB" altLang="fr-FR"/>
          </a:p>
        </p:txBody>
      </p:sp>
    </p:spTree>
    <p:extLst>
      <p:ext uri="{BB962C8B-B14F-4D97-AF65-F5344CB8AC3E}">
        <p14:creationId xmlns:p14="http://schemas.microsoft.com/office/powerpoint/2010/main" val="1179818259"/>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BB1B0564-74F1-4D7E-8DC2-C894BE049650}"/>
              </a:ext>
            </a:extLst>
          </p:cNvPr>
          <p:cNvSpPr>
            <a:spLocks noGrp="1"/>
          </p:cNvSpPr>
          <p:nvPr>
            <p:ph type="dt" sz="half" idx="10"/>
          </p:nvPr>
        </p:nvSpPr>
        <p:spPr/>
        <p:txBody>
          <a:bodyPr/>
          <a:lstStyle>
            <a:lvl1pPr>
              <a:defRPr/>
            </a:lvl1pPr>
          </a:lstStyle>
          <a:p>
            <a:pPr>
              <a:defRPr/>
            </a:pPr>
            <a:fld id="{334D96B7-AD2E-45A7-A393-A865784DE9D7}" type="datetimeFigureOut">
              <a:rPr lang="en-US"/>
              <a:pPr>
                <a:defRPr/>
              </a:pPr>
              <a:t>10/19/2025</a:t>
            </a:fld>
            <a:endParaRPr lang="en-GB"/>
          </a:p>
        </p:txBody>
      </p:sp>
      <p:sp>
        <p:nvSpPr>
          <p:cNvPr id="5" name="Footer Placeholder 21">
            <a:extLst>
              <a:ext uri="{FF2B5EF4-FFF2-40B4-BE49-F238E27FC236}">
                <a16:creationId xmlns:a16="http://schemas.microsoft.com/office/drawing/2014/main" id="{79AB3E8C-DBD6-4812-92D9-6C64322F2392}"/>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17">
            <a:extLst>
              <a:ext uri="{FF2B5EF4-FFF2-40B4-BE49-F238E27FC236}">
                <a16:creationId xmlns:a16="http://schemas.microsoft.com/office/drawing/2014/main" id="{A8B3C152-3F80-47B8-9B07-64C26513D7BD}"/>
              </a:ext>
            </a:extLst>
          </p:cNvPr>
          <p:cNvSpPr>
            <a:spLocks noGrp="1"/>
          </p:cNvSpPr>
          <p:nvPr>
            <p:ph type="sldNum" sz="quarter" idx="12"/>
          </p:nvPr>
        </p:nvSpPr>
        <p:spPr/>
        <p:txBody>
          <a:bodyPr/>
          <a:lstStyle>
            <a:lvl1pPr>
              <a:defRPr/>
            </a:lvl1pPr>
          </a:lstStyle>
          <a:p>
            <a:fld id="{EF8C058B-22F9-4F6F-A1A4-4383C815874C}" type="slidenum">
              <a:rPr lang="en-GB" altLang="fr-FR"/>
              <a:pPr/>
              <a:t>‹#›</a:t>
            </a:fld>
            <a:endParaRPr lang="en-GB" altLang="fr-FR"/>
          </a:p>
        </p:txBody>
      </p:sp>
    </p:spTree>
    <p:extLst>
      <p:ext uri="{BB962C8B-B14F-4D97-AF65-F5344CB8AC3E}">
        <p14:creationId xmlns:p14="http://schemas.microsoft.com/office/powerpoint/2010/main" val="4027741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A8543CBE-476E-4563-ACC1-BFC0B34463E8}"/>
              </a:ext>
            </a:extLst>
          </p:cNvPr>
          <p:cNvSpPr>
            <a:spLocks noGrp="1"/>
          </p:cNvSpPr>
          <p:nvPr>
            <p:ph type="dt" sz="half" idx="10"/>
          </p:nvPr>
        </p:nvSpPr>
        <p:spPr/>
        <p:txBody>
          <a:bodyPr/>
          <a:lstStyle>
            <a:lvl1pPr>
              <a:defRPr/>
            </a:lvl1pPr>
          </a:lstStyle>
          <a:p>
            <a:pPr>
              <a:defRPr/>
            </a:pPr>
            <a:fld id="{9868CD37-68C0-4B13-B08F-A6E51936BB1F}" type="datetimeFigureOut">
              <a:rPr lang="en-US"/>
              <a:pPr>
                <a:defRPr/>
              </a:pPr>
              <a:t>10/19/2025</a:t>
            </a:fld>
            <a:endParaRPr lang="en-GB"/>
          </a:p>
        </p:txBody>
      </p:sp>
      <p:sp>
        <p:nvSpPr>
          <p:cNvPr id="5" name="Footer Placeholder 21">
            <a:extLst>
              <a:ext uri="{FF2B5EF4-FFF2-40B4-BE49-F238E27FC236}">
                <a16:creationId xmlns:a16="http://schemas.microsoft.com/office/drawing/2014/main" id="{CD7A709A-25FE-4329-A289-AFA1D7A40365}"/>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17">
            <a:extLst>
              <a:ext uri="{FF2B5EF4-FFF2-40B4-BE49-F238E27FC236}">
                <a16:creationId xmlns:a16="http://schemas.microsoft.com/office/drawing/2014/main" id="{1B153F1E-7664-400C-9A03-B1BC5B30D57A}"/>
              </a:ext>
            </a:extLst>
          </p:cNvPr>
          <p:cNvSpPr>
            <a:spLocks noGrp="1"/>
          </p:cNvSpPr>
          <p:nvPr>
            <p:ph type="sldNum" sz="quarter" idx="12"/>
          </p:nvPr>
        </p:nvSpPr>
        <p:spPr/>
        <p:txBody>
          <a:bodyPr/>
          <a:lstStyle>
            <a:lvl1pPr>
              <a:defRPr/>
            </a:lvl1pPr>
          </a:lstStyle>
          <a:p>
            <a:fld id="{FB8152A7-F0F5-4CA8-9B66-30599B774876}" type="slidenum">
              <a:rPr lang="en-GB" altLang="fr-FR"/>
              <a:pPr/>
              <a:t>‹#›</a:t>
            </a:fld>
            <a:endParaRPr lang="en-GB" altLang="fr-FR"/>
          </a:p>
        </p:txBody>
      </p:sp>
    </p:spTree>
    <p:extLst>
      <p:ext uri="{BB962C8B-B14F-4D97-AF65-F5344CB8AC3E}">
        <p14:creationId xmlns:p14="http://schemas.microsoft.com/office/powerpoint/2010/main" val="243834917"/>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a:extLst>
              <a:ext uri="{FF2B5EF4-FFF2-40B4-BE49-F238E27FC236}">
                <a16:creationId xmlns:a16="http://schemas.microsoft.com/office/drawing/2014/main" id="{0C171850-C091-41CF-86AF-9EF60A216A01}"/>
              </a:ext>
            </a:extLst>
          </p:cNvPr>
          <p:cNvSpPr>
            <a:spLocks noGrp="1"/>
          </p:cNvSpPr>
          <p:nvPr>
            <p:ph type="dt" sz="half" idx="10"/>
          </p:nvPr>
        </p:nvSpPr>
        <p:spPr/>
        <p:txBody>
          <a:bodyPr/>
          <a:lstStyle>
            <a:lvl1pPr>
              <a:defRPr/>
            </a:lvl1pPr>
          </a:lstStyle>
          <a:p>
            <a:pPr>
              <a:defRPr/>
            </a:pPr>
            <a:fld id="{9968783F-AA79-44EB-ACA6-06B84BFF0807}" type="datetimeFigureOut">
              <a:rPr lang="en-US"/>
              <a:pPr>
                <a:defRPr/>
              </a:pPr>
              <a:t>10/19/2025</a:t>
            </a:fld>
            <a:endParaRPr lang="en-GB"/>
          </a:p>
        </p:txBody>
      </p:sp>
      <p:sp>
        <p:nvSpPr>
          <p:cNvPr id="5" name="Footer Placeholder 4">
            <a:extLst>
              <a:ext uri="{FF2B5EF4-FFF2-40B4-BE49-F238E27FC236}">
                <a16:creationId xmlns:a16="http://schemas.microsoft.com/office/drawing/2014/main" id="{A3600E44-D87D-4817-A561-1AF084196902}"/>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C4E0A237-303A-4C32-8ED8-AA534089C128}"/>
              </a:ext>
            </a:extLst>
          </p:cNvPr>
          <p:cNvSpPr>
            <a:spLocks noGrp="1"/>
          </p:cNvSpPr>
          <p:nvPr>
            <p:ph type="sldNum" sz="quarter" idx="12"/>
          </p:nvPr>
        </p:nvSpPr>
        <p:spPr/>
        <p:txBody>
          <a:bodyPr/>
          <a:lstStyle>
            <a:lvl1pPr>
              <a:defRPr>
                <a:solidFill>
                  <a:srgbClr val="D1EAEE"/>
                </a:solidFill>
              </a:defRPr>
            </a:lvl1pPr>
          </a:lstStyle>
          <a:p>
            <a:fld id="{D17D8DC5-E36F-404B-B757-0C230FDFB897}" type="slidenum">
              <a:rPr lang="en-GB" altLang="fr-FR"/>
              <a:pPr/>
              <a:t>‹#›</a:t>
            </a:fld>
            <a:endParaRPr lang="en-GB" altLang="fr-FR"/>
          </a:p>
        </p:txBody>
      </p:sp>
    </p:spTree>
    <p:extLst>
      <p:ext uri="{BB962C8B-B14F-4D97-AF65-F5344CB8AC3E}">
        <p14:creationId xmlns:p14="http://schemas.microsoft.com/office/powerpoint/2010/main" val="3779556608"/>
      </p:ext>
    </p:extLst>
  </p:cSld>
  <p:clrMapOvr>
    <a:overrideClrMapping bg1="dk1" tx1="lt1" bg2="dk2" tx2="lt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a:extLst>
              <a:ext uri="{FF2B5EF4-FFF2-40B4-BE49-F238E27FC236}">
                <a16:creationId xmlns:a16="http://schemas.microsoft.com/office/drawing/2014/main" id="{F7EB1C67-CED7-4DD7-8721-DD08CF7C53F2}"/>
              </a:ext>
            </a:extLst>
          </p:cNvPr>
          <p:cNvSpPr>
            <a:spLocks noGrp="1"/>
          </p:cNvSpPr>
          <p:nvPr>
            <p:ph type="dt" sz="half" idx="10"/>
          </p:nvPr>
        </p:nvSpPr>
        <p:spPr/>
        <p:txBody>
          <a:bodyPr/>
          <a:lstStyle>
            <a:lvl1pPr>
              <a:defRPr/>
            </a:lvl1pPr>
          </a:lstStyle>
          <a:p>
            <a:pPr>
              <a:defRPr/>
            </a:pPr>
            <a:fld id="{B2939915-DB9F-4D53-9B80-5574B6EDC8FD}" type="datetimeFigureOut">
              <a:rPr lang="en-US"/>
              <a:pPr>
                <a:defRPr/>
              </a:pPr>
              <a:t>10/19/2025</a:t>
            </a:fld>
            <a:endParaRPr lang="en-GB"/>
          </a:p>
        </p:txBody>
      </p:sp>
      <p:sp>
        <p:nvSpPr>
          <p:cNvPr id="6" name="Footer Placeholder 21">
            <a:extLst>
              <a:ext uri="{FF2B5EF4-FFF2-40B4-BE49-F238E27FC236}">
                <a16:creationId xmlns:a16="http://schemas.microsoft.com/office/drawing/2014/main" id="{AED48F96-0E05-4B9C-953F-3FF3A450EF91}"/>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17">
            <a:extLst>
              <a:ext uri="{FF2B5EF4-FFF2-40B4-BE49-F238E27FC236}">
                <a16:creationId xmlns:a16="http://schemas.microsoft.com/office/drawing/2014/main" id="{B84158C8-059F-42D3-B594-F2FBED71AA2C}"/>
              </a:ext>
            </a:extLst>
          </p:cNvPr>
          <p:cNvSpPr>
            <a:spLocks noGrp="1"/>
          </p:cNvSpPr>
          <p:nvPr>
            <p:ph type="sldNum" sz="quarter" idx="12"/>
          </p:nvPr>
        </p:nvSpPr>
        <p:spPr/>
        <p:txBody>
          <a:bodyPr/>
          <a:lstStyle>
            <a:lvl1pPr>
              <a:defRPr/>
            </a:lvl1pPr>
          </a:lstStyle>
          <a:p>
            <a:fld id="{C662F00B-9009-4BFD-802C-8F1474BE0A74}" type="slidenum">
              <a:rPr lang="en-GB" altLang="fr-FR"/>
              <a:pPr/>
              <a:t>‹#›</a:t>
            </a:fld>
            <a:endParaRPr lang="en-GB" altLang="fr-FR"/>
          </a:p>
        </p:txBody>
      </p:sp>
    </p:spTree>
    <p:extLst>
      <p:ext uri="{BB962C8B-B14F-4D97-AF65-F5344CB8AC3E}">
        <p14:creationId xmlns:p14="http://schemas.microsoft.com/office/powerpoint/2010/main" val="234225354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a:extLst>
              <a:ext uri="{FF2B5EF4-FFF2-40B4-BE49-F238E27FC236}">
                <a16:creationId xmlns:a16="http://schemas.microsoft.com/office/drawing/2014/main" id="{BDBA8B03-28B2-40A4-B9D6-A10D850037D1}"/>
              </a:ext>
            </a:extLst>
          </p:cNvPr>
          <p:cNvSpPr>
            <a:spLocks noGrp="1"/>
          </p:cNvSpPr>
          <p:nvPr>
            <p:ph type="dt" sz="half" idx="10"/>
          </p:nvPr>
        </p:nvSpPr>
        <p:spPr/>
        <p:txBody>
          <a:bodyPr/>
          <a:lstStyle>
            <a:lvl1pPr>
              <a:defRPr/>
            </a:lvl1pPr>
          </a:lstStyle>
          <a:p>
            <a:pPr>
              <a:defRPr/>
            </a:pPr>
            <a:fld id="{C2FB9570-A114-4E7F-BF8C-13727984558E}" type="datetimeFigureOut">
              <a:rPr lang="en-US"/>
              <a:pPr>
                <a:defRPr/>
              </a:pPr>
              <a:t>10/19/2025</a:t>
            </a:fld>
            <a:endParaRPr lang="en-GB"/>
          </a:p>
        </p:txBody>
      </p:sp>
      <p:sp>
        <p:nvSpPr>
          <p:cNvPr id="8" name="Footer Placeholder 21">
            <a:extLst>
              <a:ext uri="{FF2B5EF4-FFF2-40B4-BE49-F238E27FC236}">
                <a16:creationId xmlns:a16="http://schemas.microsoft.com/office/drawing/2014/main" id="{216456BE-8ECD-47D9-8D7F-D836B354BA46}"/>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17">
            <a:extLst>
              <a:ext uri="{FF2B5EF4-FFF2-40B4-BE49-F238E27FC236}">
                <a16:creationId xmlns:a16="http://schemas.microsoft.com/office/drawing/2014/main" id="{776B8716-9DCF-4C0E-8276-EC8CB4D9891F}"/>
              </a:ext>
            </a:extLst>
          </p:cNvPr>
          <p:cNvSpPr>
            <a:spLocks noGrp="1"/>
          </p:cNvSpPr>
          <p:nvPr>
            <p:ph type="sldNum" sz="quarter" idx="12"/>
          </p:nvPr>
        </p:nvSpPr>
        <p:spPr/>
        <p:txBody>
          <a:bodyPr/>
          <a:lstStyle>
            <a:lvl1pPr>
              <a:defRPr/>
            </a:lvl1pPr>
          </a:lstStyle>
          <a:p>
            <a:fld id="{C5B0A1CA-E287-455B-945F-36E9EBF5F76D}" type="slidenum">
              <a:rPr lang="en-GB" altLang="fr-FR"/>
              <a:pPr/>
              <a:t>‹#›</a:t>
            </a:fld>
            <a:endParaRPr lang="en-GB" altLang="fr-FR"/>
          </a:p>
        </p:txBody>
      </p:sp>
    </p:spTree>
    <p:extLst>
      <p:ext uri="{BB962C8B-B14F-4D97-AF65-F5344CB8AC3E}">
        <p14:creationId xmlns:p14="http://schemas.microsoft.com/office/powerpoint/2010/main" val="957273088"/>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a:extLst>
              <a:ext uri="{FF2B5EF4-FFF2-40B4-BE49-F238E27FC236}">
                <a16:creationId xmlns:a16="http://schemas.microsoft.com/office/drawing/2014/main" id="{F5FC44F4-EE53-414B-927F-A187AFC2F7FB}"/>
              </a:ext>
            </a:extLst>
          </p:cNvPr>
          <p:cNvSpPr>
            <a:spLocks noGrp="1"/>
          </p:cNvSpPr>
          <p:nvPr>
            <p:ph type="dt" sz="half" idx="10"/>
          </p:nvPr>
        </p:nvSpPr>
        <p:spPr/>
        <p:txBody>
          <a:bodyPr/>
          <a:lstStyle>
            <a:lvl1pPr>
              <a:defRPr/>
            </a:lvl1pPr>
          </a:lstStyle>
          <a:p>
            <a:pPr>
              <a:defRPr/>
            </a:pPr>
            <a:fld id="{BC2DAA4B-930C-4C62-864D-42D66BE81628}" type="datetimeFigureOut">
              <a:rPr lang="en-US"/>
              <a:pPr>
                <a:defRPr/>
              </a:pPr>
              <a:t>10/19/2025</a:t>
            </a:fld>
            <a:endParaRPr lang="en-GB"/>
          </a:p>
        </p:txBody>
      </p:sp>
      <p:sp>
        <p:nvSpPr>
          <p:cNvPr id="4" name="Footer Placeholder 21">
            <a:extLst>
              <a:ext uri="{FF2B5EF4-FFF2-40B4-BE49-F238E27FC236}">
                <a16:creationId xmlns:a16="http://schemas.microsoft.com/office/drawing/2014/main" id="{069CD020-C967-4DF5-84EC-9382036F6C17}"/>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17">
            <a:extLst>
              <a:ext uri="{FF2B5EF4-FFF2-40B4-BE49-F238E27FC236}">
                <a16:creationId xmlns:a16="http://schemas.microsoft.com/office/drawing/2014/main" id="{EC4DA639-C7AA-4EB8-AC03-F3B0A3974669}"/>
              </a:ext>
            </a:extLst>
          </p:cNvPr>
          <p:cNvSpPr>
            <a:spLocks noGrp="1"/>
          </p:cNvSpPr>
          <p:nvPr>
            <p:ph type="sldNum" sz="quarter" idx="12"/>
          </p:nvPr>
        </p:nvSpPr>
        <p:spPr/>
        <p:txBody>
          <a:bodyPr/>
          <a:lstStyle>
            <a:lvl1pPr>
              <a:defRPr/>
            </a:lvl1pPr>
          </a:lstStyle>
          <a:p>
            <a:fld id="{059BDFCE-0C84-415D-B5B1-C9C497AFC1F6}" type="slidenum">
              <a:rPr lang="en-GB" altLang="fr-FR"/>
              <a:pPr/>
              <a:t>‹#›</a:t>
            </a:fld>
            <a:endParaRPr lang="en-GB" altLang="fr-FR"/>
          </a:p>
        </p:txBody>
      </p:sp>
    </p:spTree>
    <p:extLst>
      <p:ext uri="{BB962C8B-B14F-4D97-AF65-F5344CB8AC3E}">
        <p14:creationId xmlns:p14="http://schemas.microsoft.com/office/powerpoint/2010/main" val="50148569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a:extLst>
              <a:ext uri="{FF2B5EF4-FFF2-40B4-BE49-F238E27FC236}">
                <a16:creationId xmlns:a16="http://schemas.microsoft.com/office/drawing/2014/main" id="{E9E851C1-6162-441D-8B2D-038AEEF36682}"/>
              </a:ext>
            </a:extLst>
          </p:cNvPr>
          <p:cNvSpPr>
            <a:spLocks noGrp="1"/>
          </p:cNvSpPr>
          <p:nvPr>
            <p:ph type="dt" sz="half" idx="10"/>
          </p:nvPr>
        </p:nvSpPr>
        <p:spPr/>
        <p:txBody>
          <a:bodyPr/>
          <a:lstStyle>
            <a:lvl1pPr>
              <a:defRPr/>
            </a:lvl1pPr>
          </a:lstStyle>
          <a:p>
            <a:pPr>
              <a:defRPr/>
            </a:pPr>
            <a:fld id="{762907C3-61E7-437A-BEC1-04C590353DBF}" type="datetimeFigureOut">
              <a:rPr lang="en-US"/>
              <a:pPr>
                <a:defRPr/>
              </a:pPr>
              <a:t>10/19/2025</a:t>
            </a:fld>
            <a:endParaRPr lang="en-GB"/>
          </a:p>
        </p:txBody>
      </p:sp>
      <p:sp>
        <p:nvSpPr>
          <p:cNvPr id="3" name="Footer Placeholder 21">
            <a:extLst>
              <a:ext uri="{FF2B5EF4-FFF2-40B4-BE49-F238E27FC236}">
                <a16:creationId xmlns:a16="http://schemas.microsoft.com/office/drawing/2014/main" id="{32314381-F938-4C67-8E08-D791CDE3EF93}"/>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17">
            <a:extLst>
              <a:ext uri="{FF2B5EF4-FFF2-40B4-BE49-F238E27FC236}">
                <a16:creationId xmlns:a16="http://schemas.microsoft.com/office/drawing/2014/main" id="{11271D71-D3BA-403E-8218-E6B76E2ED20A}"/>
              </a:ext>
            </a:extLst>
          </p:cNvPr>
          <p:cNvSpPr>
            <a:spLocks noGrp="1"/>
          </p:cNvSpPr>
          <p:nvPr>
            <p:ph type="sldNum" sz="quarter" idx="12"/>
          </p:nvPr>
        </p:nvSpPr>
        <p:spPr/>
        <p:txBody>
          <a:bodyPr/>
          <a:lstStyle>
            <a:lvl1pPr>
              <a:defRPr/>
            </a:lvl1pPr>
          </a:lstStyle>
          <a:p>
            <a:fld id="{5158025E-172C-45DE-9EA1-D3181E68488E}" type="slidenum">
              <a:rPr lang="en-GB" altLang="fr-FR"/>
              <a:pPr/>
              <a:t>‹#›</a:t>
            </a:fld>
            <a:endParaRPr lang="en-GB" altLang="fr-FR"/>
          </a:p>
        </p:txBody>
      </p:sp>
    </p:spTree>
    <p:extLst>
      <p:ext uri="{BB962C8B-B14F-4D97-AF65-F5344CB8AC3E}">
        <p14:creationId xmlns:p14="http://schemas.microsoft.com/office/powerpoint/2010/main" val="3787967076"/>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a:extLst>
              <a:ext uri="{FF2B5EF4-FFF2-40B4-BE49-F238E27FC236}">
                <a16:creationId xmlns:a16="http://schemas.microsoft.com/office/drawing/2014/main" id="{54E075BB-83AE-4541-B9FB-B6066D7BA8E0}"/>
              </a:ext>
            </a:extLst>
          </p:cNvPr>
          <p:cNvSpPr>
            <a:spLocks noGrp="1"/>
          </p:cNvSpPr>
          <p:nvPr>
            <p:ph type="dt" sz="half" idx="10"/>
          </p:nvPr>
        </p:nvSpPr>
        <p:spPr/>
        <p:txBody>
          <a:bodyPr/>
          <a:lstStyle>
            <a:lvl1pPr>
              <a:defRPr/>
            </a:lvl1pPr>
          </a:lstStyle>
          <a:p>
            <a:pPr>
              <a:defRPr/>
            </a:pPr>
            <a:fld id="{5A900945-C35E-40C3-B0C4-08825E22867B}" type="datetimeFigureOut">
              <a:rPr lang="en-US"/>
              <a:pPr>
                <a:defRPr/>
              </a:pPr>
              <a:t>10/19/2025</a:t>
            </a:fld>
            <a:endParaRPr lang="en-GB"/>
          </a:p>
        </p:txBody>
      </p:sp>
      <p:sp>
        <p:nvSpPr>
          <p:cNvPr id="6" name="Footer Placeholder 21">
            <a:extLst>
              <a:ext uri="{FF2B5EF4-FFF2-40B4-BE49-F238E27FC236}">
                <a16:creationId xmlns:a16="http://schemas.microsoft.com/office/drawing/2014/main" id="{2F856FAB-568D-44A1-AD41-1DA596926D20}"/>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17">
            <a:extLst>
              <a:ext uri="{FF2B5EF4-FFF2-40B4-BE49-F238E27FC236}">
                <a16:creationId xmlns:a16="http://schemas.microsoft.com/office/drawing/2014/main" id="{75C5B42C-99D8-4074-A0DF-899A24A6BA5C}"/>
              </a:ext>
            </a:extLst>
          </p:cNvPr>
          <p:cNvSpPr>
            <a:spLocks noGrp="1"/>
          </p:cNvSpPr>
          <p:nvPr>
            <p:ph type="sldNum" sz="quarter" idx="12"/>
          </p:nvPr>
        </p:nvSpPr>
        <p:spPr/>
        <p:txBody>
          <a:bodyPr/>
          <a:lstStyle>
            <a:lvl1pPr>
              <a:defRPr/>
            </a:lvl1pPr>
          </a:lstStyle>
          <a:p>
            <a:fld id="{70A161DD-070A-41C6-A409-034B7FC21A6F}" type="slidenum">
              <a:rPr lang="en-GB" altLang="fr-FR"/>
              <a:pPr/>
              <a:t>‹#›</a:t>
            </a:fld>
            <a:endParaRPr lang="en-GB" altLang="fr-FR"/>
          </a:p>
        </p:txBody>
      </p:sp>
    </p:spTree>
    <p:extLst>
      <p:ext uri="{BB962C8B-B14F-4D97-AF65-F5344CB8AC3E}">
        <p14:creationId xmlns:p14="http://schemas.microsoft.com/office/powerpoint/2010/main" val="1315715975"/>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13">
            <a:extLst>
              <a:ext uri="{FF2B5EF4-FFF2-40B4-BE49-F238E27FC236}">
                <a16:creationId xmlns:a16="http://schemas.microsoft.com/office/drawing/2014/main" id="{E9ECA371-E3F0-4341-84FA-695B62A6BD8E}"/>
              </a:ext>
            </a:extLst>
          </p:cNvPr>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5">
            <a:extLst>
              <a:ext uri="{FF2B5EF4-FFF2-40B4-BE49-F238E27FC236}">
                <a16:creationId xmlns:a16="http://schemas.microsoft.com/office/drawing/2014/main" id="{384FA3F3-D5DC-4900-A7E8-68DF3F6B10AD}"/>
              </a:ext>
            </a:extLst>
          </p:cNvPr>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15">
            <a:extLst>
              <a:ext uri="{FF2B5EF4-FFF2-40B4-BE49-F238E27FC236}">
                <a16:creationId xmlns:a16="http://schemas.microsoft.com/office/drawing/2014/main" id="{C63545F8-E725-4EE3-9CD3-71D75A3A8A65}"/>
              </a:ext>
            </a:extLst>
          </p:cNvPr>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16">
            <a:extLst>
              <a:ext uri="{FF2B5EF4-FFF2-40B4-BE49-F238E27FC236}">
                <a16:creationId xmlns:a16="http://schemas.microsoft.com/office/drawing/2014/main" id="{848BCF77-48BA-4BBE-8EBB-69B8A28E2BA0}"/>
              </a:ext>
            </a:extLst>
          </p:cNvPr>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a:extLst>
              <a:ext uri="{FF2B5EF4-FFF2-40B4-BE49-F238E27FC236}">
                <a16:creationId xmlns:a16="http://schemas.microsoft.com/office/drawing/2014/main" id="{D57F67B1-876D-4E40-B576-22C1EEE63115}"/>
              </a:ext>
            </a:extLst>
          </p:cNvPr>
          <p:cNvSpPr>
            <a:spLocks noGrp="1"/>
          </p:cNvSpPr>
          <p:nvPr>
            <p:ph type="dt" sz="half" idx="10"/>
          </p:nvPr>
        </p:nvSpPr>
        <p:spPr/>
        <p:txBody>
          <a:bodyPr/>
          <a:lstStyle>
            <a:lvl1pPr>
              <a:defRPr/>
            </a:lvl1pPr>
          </a:lstStyle>
          <a:p>
            <a:pPr>
              <a:defRPr/>
            </a:pPr>
            <a:fld id="{9E25E502-CFD1-407B-AC26-F3B003101049}" type="datetimeFigureOut">
              <a:rPr lang="en-US"/>
              <a:pPr>
                <a:defRPr/>
              </a:pPr>
              <a:t>10/19/2025</a:t>
            </a:fld>
            <a:endParaRPr lang="en-GB"/>
          </a:p>
        </p:txBody>
      </p:sp>
      <p:sp>
        <p:nvSpPr>
          <p:cNvPr id="10" name="Footer Placeholder 5">
            <a:extLst>
              <a:ext uri="{FF2B5EF4-FFF2-40B4-BE49-F238E27FC236}">
                <a16:creationId xmlns:a16="http://schemas.microsoft.com/office/drawing/2014/main" id="{7B8A51CC-9C4D-413D-8ED5-AD717AC62D71}"/>
              </a:ext>
            </a:extLst>
          </p:cNvPr>
          <p:cNvSpPr>
            <a:spLocks noGrp="1"/>
          </p:cNvSpPr>
          <p:nvPr>
            <p:ph type="ftr" sz="quarter" idx="11"/>
          </p:nvPr>
        </p:nvSpPr>
        <p:spPr/>
        <p:txBody>
          <a:bodyPr/>
          <a:lstStyle>
            <a:lvl1pPr>
              <a:defRPr/>
            </a:lvl1pPr>
          </a:lstStyle>
          <a:p>
            <a:pPr>
              <a:defRPr/>
            </a:pPr>
            <a:endParaRPr lang="en-GB"/>
          </a:p>
        </p:txBody>
      </p:sp>
      <p:sp>
        <p:nvSpPr>
          <p:cNvPr id="11" name="Slide Number Placeholder 6">
            <a:extLst>
              <a:ext uri="{FF2B5EF4-FFF2-40B4-BE49-F238E27FC236}">
                <a16:creationId xmlns:a16="http://schemas.microsoft.com/office/drawing/2014/main" id="{0F24F7A7-591A-40A6-ABF6-234A2D82F96D}"/>
              </a:ext>
            </a:extLst>
          </p:cNvPr>
          <p:cNvSpPr>
            <a:spLocks noGrp="1"/>
          </p:cNvSpPr>
          <p:nvPr>
            <p:ph type="sldNum" sz="quarter" idx="12"/>
          </p:nvPr>
        </p:nvSpPr>
        <p:spPr>
          <a:xfrm>
            <a:off x="8077200" y="6356350"/>
            <a:ext cx="609600" cy="365125"/>
          </a:xfrm>
        </p:spPr>
        <p:txBody>
          <a:bodyPr/>
          <a:lstStyle>
            <a:lvl1pPr>
              <a:defRPr/>
            </a:lvl1pPr>
          </a:lstStyle>
          <a:p>
            <a:fld id="{9D4926DA-4596-4D98-8EE1-B097BD7C5E6F}" type="slidenum">
              <a:rPr lang="en-GB" altLang="fr-FR"/>
              <a:pPr/>
              <a:t>‹#›</a:t>
            </a:fld>
            <a:endParaRPr lang="en-GB" altLang="fr-FR"/>
          </a:p>
        </p:txBody>
      </p:sp>
    </p:spTree>
    <p:extLst>
      <p:ext uri="{BB962C8B-B14F-4D97-AF65-F5344CB8AC3E}">
        <p14:creationId xmlns:p14="http://schemas.microsoft.com/office/powerpoint/2010/main" val="1241661131"/>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8E8C5298-CE98-4E30-9A36-795BDF2C69EB}"/>
              </a:ext>
            </a:extLst>
          </p:cNvPr>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a:extLst>
              <a:ext uri="{FF2B5EF4-FFF2-40B4-BE49-F238E27FC236}">
                <a16:creationId xmlns:a16="http://schemas.microsoft.com/office/drawing/2014/main" id="{7E5FE247-1412-4FDF-A9EF-1D2B38F786B0}"/>
              </a:ext>
            </a:extLst>
          </p:cNvPr>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8" name="Title Placeholder 8">
            <a:extLst>
              <a:ext uri="{FF2B5EF4-FFF2-40B4-BE49-F238E27FC236}">
                <a16:creationId xmlns:a16="http://schemas.microsoft.com/office/drawing/2014/main" id="{D8801A5A-F19C-419D-99B3-D7D0BD4D11F4}"/>
              </a:ext>
            </a:extLst>
          </p:cNvPr>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fr-FR"/>
              <a:t>Click to edit Master title style</a:t>
            </a:r>
          </a:p>
        </p:txBody>
      </p:sp>
      <p:sp>
        <p:nvSpPr>
          <p:cNvPr id="1029" name="Text Placeholder 29">
            <a:extLst>
              <a:ext uri="{FF2B5EF4-FFF2-40B4-BE49-F238E27FC236}">
                <a16:creationId xmlns:a16="http://schemas.microsoft.com/office/drawing/2014/main" id="{3ABC0595-D305-4C33-8FB8-21D0648AE8EB}"/>
              </a:ext>
            </a:extLst>
          </p:cNvPr>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fr-FR"/>
              <a:t>Click to edit Master text styles</a:t>
            </a:r>
          </a:p>
          <a:p>
            <a:pPr lvl="1"/>
            <a:r>
              <a:rPr lang="en-US" altLang="fr-FR"/>
              <a:t>Second level</a:t>
            </a:r>
          </a:p>
          <a:p>
            <a:pPr lvl="2"/>
            <a:r>
              <a:rPr lang="en-US" altLang="fr-FR"/>
              <a:t>Third level</a:t>
            </a:r>
          </a:p>
          <a:p>
            <a:pPr lvl="3"/>
            <a:r>
              <a:rPr lang="en-US" altLang="fr-FR"/>
              <a:t>Fourth level</a:t>
            </a:r>
          </a:p>
          <a:p>
            <a:pPr lvl="4"/>
            <a:r>
              <a:rPr lang="en-US" altLang="fr-FR"/>
              <a:t>Fifth level</a:t>
            </a:r>
          </a:p>
        </p:txBody>
      </p:sp>
      <p:sp>
        <p:nvSpPr>
          <p:cNvPr id="10" name="Date Placeholder 9">
            <a:extLst>
              <a:ext uri="{FF2B5EF4-FFF2-40B4-BE49-F238E27FC236}">
                <a16:creationId xmlns:a16="http://schemas.microsoft.com/office/drawing/2014/main" id="{4A520F6F-841E-469D-BA91-2E681DAFC0DB}"/>
              </a:ext>
            </a:extLst>
          </p:cNvPr>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E11EB562-CCC0-468C-9694-BF078919AE37}" type="datetimeFigureOut">
              <a:rPr lang="en-US"/>
              <a:pPr>
                <a:defRPr/>
              </a:pPr>
              <a:t>10/19/2025</a:t>
            </a:fld>
            <a:endParaRPr lang="en-GB"/>
          </a:p>
        </p:txBody>
      </p:sp>
      <p:sp>
        <p:nvSpPr>
          <p:cNvPr id="22" name="Footer Placeholder 21">
            <a:extLst>
              <a:ext uri="{FF2B5EF4-FFF2-40B4-BE49-F238E27FC236}">
                <a16:creationId xmlns:a16="http://schemas.microsoft.com/office/drawing/2014/main" id="{D9D4B572-B6A6-4284-8D39-38E2FA33FCB5}"/>
              </a:ext>
            </a:extLst>
          </p:cNvPr>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GB"/>
          </a:p>
        </p:txBody>
      </p:sp>
      <p:sp>
        <p:nvSpPr>
          <p:cNvPr id="18" name="Slide Number Placeholder 17">
            <a:extLst>
              <a:ext uri="{FF2B5EF4-FFF2-40B4-BE49-F238E27FC236}">
                <a16:creationId xmlns:a16="http://schemas.microsoft.com/office/drawing/2014/main" id="{E940110A-E2D6-4752-A99B-2E977DF7CBB9}"/>
              </a:ext>
            </a:extLst>
          </p:cNvPr>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latin typeface="Constantia" panose="02030602050306030303" pitchFamily="18" charset="0"/>
              </a:defRPr>
            </a:lvl1pPr>
          </a:lstStyle>
          <a:p>
            <a:fld id="{9CE7C784-55A3-4B85-94F2-148553957FFB}" type="slidenum">
              <a:rPr lang="en-GB" altLang="fr-FR"/>
              <a:pPr/>
              <a:t>‹#›</a:t>
            </a:fld>
            <a:endParaRPr lang="en-GB" altLang="fr-FR"/>
          </a:p>
        </p:txBody>
      </p:sp>
      <p:grpSp>
        <p:nvGrpSpPr>
          <p:cNvPr id="1033" name="Group 1">
            <a:extLst>
              <a:ext uri="{FF2B5EF4-FFF2-40B4-BE49-F238E27FC236}">
                <a16:creationId xmlns:a16="http://schemas.microsoft.com/office/drawing/2014/main" id="{2A6BB7EE-B6DB-41B9-A1DD-03F682A9C76C}"/>
              </a:ext>
            </a:extLst>
          </p:cNvPr>
          <p:cNvGrpSpPr>
            <a:grpSpLocks/>
          </p:cNvGrpSpPr>
          <p:nvPr/>
        </p:nvGrpSpPr>
        <p:grpSpPr bwMode="auto">
          <a:xfrm>
            <a:off x="-19050" y="203200"/>
            <a:ext cx="9180513" cy="647700"/>
            <a:chOff x="-19045" y="216550"/>
            <a:chExt cx="9180548" cy="649224"/>
          </a:xfrm>
        </p:grpSpPr>
        <p:sp>
          <p:nvSpPr>
            <p:cNvPr id="12" name="Freeform 11">
              <a:extLst>
                <a:ext uri="{FF2B5EF4-FFF2-40B4-BE49-F238E27FC236}">
                  <a16:creationId xmlns:a16="http://schemas.microsoft.com/office/drawing/2014/main" id="{CE64CD01-0793-42D1-BF88-97BC0C0644C6}"/>
                </a:ext>
              </a:extLst>
            </p:cNvPr>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Freeform 12">
              <a:extLst>
                <a:ext uri="{FF2B5EF4-FFF2-40B4-BE49-F238E27FC236}">
                  <a16:creationId xmlns:a16="http://schemas.microsoft.com/office/drawing/2014/main" id="{4BF98AB7-D0EB-41F8-A136-057BD35F92D5}"/>
                </a:ext>
              </a:extLst>
            </p:cNvPr>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707" r:id="rId1"/>
    <p:sldLayoutId id="2147483699" r:id="rId2"/>
    <p:sldLayoutId id="2147483708" r:id="rId3"/>
    <p:sldLayoutId id="2147483700" r:id="rId4"/>
    <p:sldLayoutId id="2147483701" r:id="rId5"/>
    <p:sldLayoutId id="2147483702" r:id="rId6"/>
    <p:sldLayoutId id="2147483703" r:id="rId7"/>
    <p:sldLayoutId id="2147483704" r:id="rId8"/>
    <p:sldLayoutId id="2147483709" r:id="rId9"/>
    <p:sldLayoutId id="2147483705" r:id="rId10"/>
    <p:sldLayoutId id="2147483706" r:id="rId11"/>
  </p:sldLayoutIdLst>
  <p:transition/>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anose="020F0502020204030204" pitchFamily="34" charset="0"/>
        </a:defRPr>
      </a:lvl2pPr>
      <a:lvl3pPr algn="l" rtl="0" fontAlgn="base">
        <a:spcBef>
          <a:spcPct val="0"/>
        </a:spcBef>
        <a:spcAft>
          <a:spcPct val="0"/>
        </a:spcAft>
        <a:defRPr sz="5000">
          <a:solidFill>
            <a:schemeClr val="tx2"/>
          </a:solidFill>
          <a:latin typeface="Calibri" panose="020F0502020204030204" pitchFamily="34" charset="0"/>
        </a:defRPr>
      </a:lvl3pPr>
      <a:lvl4pPr algn="l" rtl="0" fontAlgn="base">
        <a:spcBef>
          <a:spcPct val="0"/>
        </a:spcBef>
        <a:spcAft>
          <a:spcPct val="0"/>
        </a:spcAft>
        <a:defRPr sz="5000">
          <a:solidFill>
            <a:schemeClr val="tx2"/>
          </a:solidFill>
          <a:latin typeface="Calibri" panose="020F0502020204030204" pitchFamily="34" charset="0"/>
        </a:defRPr>
      </a:lvl4pPr>
      <a:lvl5pPr algn="l" rtl="0" fontAlgn="base">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fontAlgn="base">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E9DEF-6D70-4BC5-92CE-7EBC4AF71E4A}"/>
              </a:ext>
            </a:extLst>
          </p:cNvPr>
          <p:cNvSpPr>
            <a:spLocks noGrp="1"/>
          </p:cNvSpPr>
          <p:nvPr>
            <p:ph type="ctrTitle"/>
          </p:nvPr>
        </p:nvSpPr>
        <p:spPr>
          <a:xfrm>
            <a:off x="552436" y="1575595"/>
            <a:ext cx="8039128" cy="2414606"/>
          </a:xfrm>
        </p:spPr>
        <p:txBody>
          <a:bodyPr>
            <a:normAutofit fontScale="90000"/>
          </a:bodyPr>
          <a:lstStyle/>
          <a:p>
            <a:pPr algn="ctr" fontAlgn="auto">
              <a:spcAft>
                <a:spcPts val="0"/>
              </a:spcAft>
              <a:defRPr/>
            </a:pPr>
            <a:r>
              <a:rPr lang="en-GB" sz="4400" dirty="0">
                <a:solidFill>
                  <a:srgbClr val="FF0000"/>
                </a:solidFill>
              </a:rPr>
              <a:t>“The Gifts of the Spirit”</a:t>
            </a:r>
            <a:br>
              <a:rPr lang="en-GB" sz="4400" dirty="0">
                <a:solidFill>
                  <a:srgbClr val="FF0000"/>
                </a:solidFill>
              </a:rPr>
            </a:br>
            <a:r>
              <a:rPr lang="en-GB" sz="6000" dirty="0">
                <a:solidFill>
                  <a:srgbClr val="FFFF00"/>
                </a:solidFill>
              </a:rPr>
              <a:t>“Messages of Wisdom, Knowledge, and </a:t>
            </a:r>
            <a:r>
              <a:rPr lang="en-GB" sz="6000" dirty="0" err="1">
                <a:solidFill>
                  <a:srgbClr val="FFFF00"/>
                </a:solidFill>
              </a:rPr>
              <a:t>Distinghishing</a:t>
            </a:r>
            <a:r>
              <a:rPr lang="en-GB" sz="6000" dirty="0">
                <a:solidFill>
                  <a:srgbClr val="FFFF00"/>
                </a:solidFill>
              </a:rPr>
              <a:t> Between Spirits”</a:t>
            </a:r>
          </a:p>
        </p:txBody>
      </p:sp>
      <p:sp>
        <p:nvSpPr>
          <p:cNvPr id="3" name="Subtitle 2">
            <a:extLst>
              <a:ext uri="{FF2B5EF4-FFF2-40B4-BE49-F238E27FC236}">
                <a16:creationId xmlns:a16="http://schemas.microsoft.com/office/drawing/2014/main" id="{4A0A515A-1598-4D30-8AD3-9E05D526A392}"/>
              </a:ext>
            </a:extLst>
          </p:cNvPr>
          <p:cNvSpPr>
            <a:spLocks noGrp="1"/>
          </p:cNvSpPr>
          <p:nvPr>
            <p:ph type="subTitle" idx="1"/>
          </p:nvPr>
        </p:nvSpPr>
        <p:spPr>
          <a:xfrm>
            <a:off x="1035844" y="4293096"/>
            <a:ext cx="7072312" cy="2284289"/>
          </a:xfrm>
        </p:spPr>
        <p:txBody>
          <a:bodyPr>
            <a:normAutofit/>
          </a:bodyPr>
          <a:lstStyle/>
          <a:p>
            <a:pPr marR="0" algn="ctr">
              <a:lnSpc>
                <a:spcPct val="90000"/>
              </a:lnSpc>
              <a:spcBef>
                <a:spcPct val="0"/>
              </a:spcBef>
            </a:pPr>
            <a:r>
              <a:rPr lang="en-GB" altLang="fr-FR" sz="4800" b="1" dirty="0">
                <a:solidFill>
                  <a:srgbClr val="FF0000"/>
                </a:solidFill>
                <a:effectLst>
                  <a:outerShdw blurRad="38100" dist="38100" dir="2700000" algn="tl">
                    <a:srgbClr val="FFFFFF"/>
                  </a:outerShdw>
                </a:effectLst>
                <a:latin typeface="Calibri" panose="020F0502020204030204" pitchFamily="34" charset="0"/>
              </a:rPr>
              <a:t>2025</a:t>
            </a:r>
          </a:p>
          <a:p>
            <a:pPr marR="0" algn="ctr">
              <a:lnSpc>
                <a:spcPct val="90000"/>
              </a:lnSpc>
              <a:spcBef>
                <a:spcPct val="0"/>
              </a:spcBef>
            </a:pPr>
            <a:r>
              <a:rPr lang="en-GB" altLang="fr-FR" sz="4800" b="1" dirty="0">
                <a:solidFill>
                  <a:srgbClr val="FF0000"/>
                </a:solidFill>
                <a:effectLst>
                  <a:outerShdw blurRad="38100" dist="38100" dir="2700000" algn="tl">
                    <a:srgbClr val="FFFFFF"/>
                  </a:outerShdw>
                </a:effectLst>
                <a:latin typeface="Calibri" panose="020F0502020204030204" pitchFamily="34" charset="0"/>
              </a:rPr>
              <a:t>The ‘Revelation’ Gifts</a:t>
            </a:r>
          </a:p>
          <a:p>
            <a:pPr marR="0" algn="ctr">
              <a:lnSpc>
                <a:spcPct val="90000"/>
              </a:lnSpc>
              <a:spcBef>
                <a:spcPct val="0"/>
              </a:spcBef>
            </a:pPr>
            <a:r>
              <a:rPr lang="en-GB" altLang="fr-FR" sz="4800" b="1" dirty="0">
                <a:solidFill>
                  <a:srgbClr val="FF0000"/>
                </a:solidFill>
                <a:effectLst>
                  <a:outerShdw blurRad="38100" dist="38100" dir="2700000" algn="tl">
                    <a:srgbClr val="FFFFFF"/>
                  </a:outerShdw>
                </a:effectLst>
                <a:latin typeface="Calibri" panose="020F0502020204030204" pitchFamily="34" charset="0"/>
              </a:rPr>
              <a:t>By Judith Acreman</a:t>
            </a:r>
          </a:p>
          <a:p>
            <a:pPr marR="0">
              <a:lnSpc>
                <a:spcPct val="90000"/>
              </a:lnSpc>
            </a:pPr>
            <a:endParaRPr lang="en-GB" altLang="fr-FR" sz="3300" b="1" dirty="0">
              <a:solidFill>
                <a:srgbClr val="FF0000"/>
              </a:solidFill>
              <a:latin typeface="Arial" panose="020B0604020202020204" pitchFamily="34" charset="0"/>
              <a:cs typeface="Arial" panose="020B0604020202020204" pitchFamily="34" charset="0"/>
            </a:endParaRPr>
          </a:p>
          <a:p>
            <a:pPr marR="0">
              <a:lnSpc>
                <a:spcPct val="90000"/>
              </a:lnSpc>
            </a:pPr>
            <a:endParaRPr lang="en-GB" altLang="fr-FR" sz="3300" b="1" dirty="0">
              <a:solidFill>
                <a:srgbClr val="FF0000"/>
              </a:solidFill>
              <a:latin typeface="Arial" panose="020B0604020202020204" pitchFamily="34" charset="0"/>
              <a:cs typeface="Arial" panose="020B0604020202020204" pitchFamily="34" charset="0"/>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507C2BE5-EE90-405F-939D-4F5657F455DA}"/>
              </a:ext>
            </a:extLst>
          </p:cNvPr>
          <p:cNvSpPr>
            <a:spLocks noGrp="1"/>
          </p:cNvSpPr>
          <p:nvPr>
            <p:ph type="title"/>
          </p:nvPr>
        </p:nvSpPr>
        <p:spPr>
          <a:xfrm>
            <a:off x="457200" y="476673"/>
            <a:ext cx="8229600" cy="1008112"/>
          </a:xfrm>
        </p:spPr>
        <p:txBody>
          <a:bodyPr/>
          <a:lstStyle/>
          <a:p>
            <a:pPr algn="ctr"/>
            <a:r>
              <a:rPr lang="en-GB" altLang="fr-FR" b="1" dirty="0">
                <a:solidFill>
                  <a:srgbClr val="0070C0"/>
                </a:solidFill>
              </a:rPr>
              <a:t> Summary</a:t>
            </a:r>
          </a:p>
        </p:txBody>
      </p:sp>
      <p:sp>
        <p:nvSpPr>
          <p:cNvPr id="3" name="Subtitle 2">
            <a:extLst>
              <a:ext uri="{FF2B5EF4-FFF2-40B4-BE49-F238E27FC236}">
                <a16:creationId xmlns:a16="http://schemas.microsoft.com/office/drawing/2014/main" id="{5B82F1AB-DBB2-4300-8CB3-6605B9C2BDC7}"/>
              </a:ext>
            </a:extLst>
          </p:cNvPr>
          <p:cNvSpPr>
            <a:spLocks noGrp="1"/>
          </p:cNvSpPr>
          <p:nvPr>
            <p:ph idx="1"/>
          </p:nvPr>
        </p:nvSpPr>
        <p:spPr>
          <a:xfrm>
            <a:off x="457200" y="1526631"/>
            <a:ext cx="8229600" cy="5045619"/>
          </a:xfrm>
        </p:spPr>
        <p:txBody>
          <a:bodyPr/>
          <a:lstStyle/>
          <a:p>
            <a:pPr>
              <a:buFont typeface="Wingdings" panose="05020102010507070707" pitchFamily="18" charset="2"/>
              <a:buChar char="§"/>
            </a:pPr>
            <a:r>
              <a:rPr lang="en-GB" altLang="fr-FR" sz="2800" b="1">
                <a:solidFill>
                  <a:srgbClr val="0000FF"/>
                </a:solidFill>
                <a:latin typeface="+mj-lt"/>
                <a:cs typeface="Arial"/>
              </a:rPr>
              <a:t>Message gifts signpost God’s presence and make men wonder about Him!</a:t>
            </a:r>
            <a:endParaRPr lang="en-US">
              <a:solidFill>
                <a:srgbClr val="000000"/>
              </a:solidFill>
              <a:latin typeface="Constantia"/>
              <a:cs typeface="Arial"/>
            </a:endParaRPr>
          </a:p>
          <a:p>
            <a:pPr>
              <a:buFont typeface="Wingdings" panose="05020102010507070707" pitchFamily="18" charset="2"/>
              <a:buChar char="§"/>
            </a:pPr>
            <a:r>
              <a:rPr lang="en-GB" sz="2800" b="1">
                <a:solidFill>
                  <a:srgbClr val="0000FF"/>
                </a:solidFill>
                <a:latin typeface="+mj-lt"/>
                <a:cs typeface="Calibri"/>
              </a:rPr>
              <a:t>These three gifts are revelation gifts, they cannot be initiated by the person.</a:t>
            </a:r>
            <a:endParaRPr lang="en-GB" dirty="0">
              <a:solidFill>
                <a:srgbClr val="000000"/>
              </a:solidFill>
              <a:latin typeface="Constantia"/>
              <a:cs typeface="Calibri"/>
            </a:endParaRPr>
          </a:p>
          <a:p>
            <a:pPr>
              <a:buFont typeface="Wingdings" panose="05020102010507070707" pitchFamily="18" charset="2"/>
              <a:buChar char="§"/>
            </a:pPr>
            <a:r>
              <a:rPr lang="en-GB" sz="2800" b="1">
                <a:solidFill>
                  <a:srgbClr val="0000FF"/>
                </a:solidFill>
                <a:latin typeface="+mj-lt"/>
                <a:cs typeface="Calibri"/>
              </a:rPr>
              <a:t>Other major ministries e.g. Prophets and pastors often manifest one or more of these three gifts as part of their spiritual toolbox.</a:t>
            </a:r>
            <a:endParaRPr lang="en-GB">
              <a:solidFill>
                <a:srgbClr val="000000"/>
              </a:solidFill>
              <a:latin typeface="Constantia"/>
              <a:cs typeface="Calibri"/>
            </a:endParaRPr>
          </a:p>
          <a:p>
            <a:pPr>
              <a:buFont typeface="Wingdings" panose="05020102010507070707" pitchFamily="18" charset="2"/>
              <a:buChar char="§"/>
            </a:pPr>
            <a:r>
              <a:rPr lang="en-GB" sz="2800" b="1">
                <a:solidFill>
                  <a:srgbClr val="0000FF"/>
                </a:solidFill>
                <a:latin typeface="+mj-lt"/>
                <a:cs typeface="Calibri"/>
              </a:rPr>
              <a:t>We should all ‘tune in’ to God to help us receive these gifts and use them.   </a:t>
            </a:r>
            <a:endParaRPr lang="en-GB"/>
          </a:p>
          <a:p>
            <a:pPr>
              <a:buFont typeface="Wingdings" panose="05020102010507070707" pitchFamily="18" charset="2"/>
              <a:buChar char="§"/>
            </a:pPr>
            <a:r>
              <a:rPr lang="en-GB" sz="2800" b="1">
                <a:solidFill>
                  <a:srgbClr val="0000FF"/>
                </a:solidFill>
                <a:latin typeface="+mj-lt"/>
                <a:cs typeface="Calibri"/>
              </a:rPr>
              <a:t>We must act on all of them, in faith, but also in a loving and a sensible way.   </a:t>
            </a:r>
            <a:endParaRPr lang="en-GB"/>
          </a:p>
          <a:p>
            <a:pPr>
              <a:buFont typeface="Wingdings" panose="05020102010507070707" pitchFamily="18" charset="2"/>
              <a:buChar char="§"/>
            </a:pPr>
            <a:endParaRPr lang="en-GB" altLang="fr-FR" sz="2800" b="1" dirty="0">
              <a:solidFill>
                <a:srgbClr val="0000FF"/>
              </a:solidFill>
              <a:latin typeface="+mj-lt"/>
              <a:ea typeface="Calibri"/>
              <a:cs typeface="Arial" panose="020B0604020202020204" pitchFamily="34" charset="0"/>
            </a:endParaRPr>
          </a:p>
          <a:p>
            <a:pPr>
              <a:buFont typeface="Wingdings" panose="05020102010507070707" pitchFamily="18" charset="2"/>
              <a:buChar char="§"/>
            </a:pPr>
            <a:endParaRPr lang="en-GB" altLang="fr-FR" sz="2800" b="1" dirty="0">
              <a:solidFill>
                <a:srgbClr val="FF0000"/>
              </a:solidFill>
              <a:latin typeface="+mj-lt"/>
              <a:ea typeface="Calibri"/>
              <a:cs typeface="Arial" panose="020B060402020202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4FF912-5CE3-FC1B-B87C-F4A5B245248A}"/>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3037611A-6866-2F88-DFA9-E302BCC1EE41}"/>
              </a:ext>
            </a:extLst>
          </p:cNvPr>
          <p:cNvSpPr>
            <a:spLocks noGrp="1"/>
          </p:cNvSpPr>
          <p:nvPr>
            <p:ph type="title"/>
          </p:nvPr>
        </p:nvSpPr>
        <p:spPr>
          <a:xfrm>
            <a:off x="457200" y="476673"/>
            <a:ext cx="8229600" cy="1008112"/>
          </a:xfrm>
        </p:spPr>
        <p:txBody>
          <a:bodyPr/>
          <a:lstStyle/>
          <a:p>
            <a:pPr algn="ctr"/>
            <a:r>
              <a:rPr lang="en-GB" altLang="fr-FR" sz="4000" b="1">
                <a:solidFill>
                  <a:srgbClr val="0070C0"/>
                </a:solidFill>
              </a:rPr>
              <a:t>Activation Exercise – in small groups</a:t>
            </a:r>
            <a:endParaRPr lang="en-GB" altLang="fr-FR" sz="4000" b="1" dirty="0">
              <a:solidFill>
                <a:srgbClr val="0070C0"/>
              </a:solidFill>
            </a:endParaRPr>
          </a:p>
        </p:txBody>
      </p:sp>
      <p:sp>
        <p:nvSpPr>
          <p:cNvPr id="3" name="Subtitle 2">
            <a:extLst>
              <a:ext uri="{FF2B5EF4-FFF2-40B4-BE49-F238E27FC236}">
                <a16:creationId xmlns:a16="http://schemas.microsoft.com/office/drawing/2014/main" id="{641C2C85-4784-F087-AFD3-1134B32AACB4}"/>
              </a:ext>
            </a:extLst>
          </p:cNvPr>
          <p:cNvSpPr>
            <a:spLocks noGrp="1"/>
          </p:cNvSpPr>
          <p:nvPr>
            <p:ph idx="1"/>
          </p:nvPr>
        </p:nvSpPr>
        <p:spPr>
          <a:xfrm>
            <a:off x="457200" y="1988840"/>
            <a:ext cx="8229600" cy="4583410"/>
          </a:xfrm>
        </p:spPr>
        <p:txBody>
          <a:bodyPr/>
          <a:lstStyle/>
          <a:p>
            <a:pPr>
              <a:buFont typeface="Wingdings" panose="05020102010507070707" pitchFamily="18" charset="2"/>
              <a:buChar char="Ø"/>
            </a:pPr>
            <a:r>
              <a:rPr lang="en-GB" altLang="fr-FR" sz="3600" b="1" dirty="0">
                <a:solidFill>
                  <a:srgbClr val="0000FF"/>
                </a:solidFill>
                <a:latin typeface="+mj-lt"/>
                <a:cs typeface="Arial"/>
              </a:rPr>
              <a:t>Share experiences you have had in using </a:t>
            </a:r>
            <a:r>
              <a:rPr lang="en-GB" altLang="fr-FR" sz="3600" b="1">
                <a:solidFill>
                  <a:srgbClr val="0000FF"/>
                </a:solidFill>
                <a:latin typeface="+mj-lt"/>
                <a:cs typeface="Arial"/>
              </a:rPr>
              <a:t>or observing these gifts</a:t>
            </a:r>
            <a:endParaRPr lang="en-US"/>
          </a:p>
          <a:p>
            <a:pPr>
              <a:buFont typeface="Wingdings" panose="05020102010507070707" pitchFamily="18" charset="2"/>
              <a:buChar char="Ø"/>
            </a:pPr>
            <a:r>
              <a:rPr lang="en-GB" sz="3600" b="1">
                <a:solidFill>
                  <a:srgbClr val="0000FF"/>
                </a:solidFill>
                <a:latin typeface="+mj-lt"/>
                <a:cs typeface="Calibri"/>
              </a:rPr>
              <a:t>Share which of these gifts you would like to start </a:t>
            </a:r>
            <a:r>
              <a:rPr lang="en-GB" sz="3600" b="1" dirty="0">
                <a:solidFill>
                  <a:srgbClr val="0000FF"/>
                </a:solidFill>
                <a:latin typeface="+mj-lt"/>
                <a:cs typeface="Calibri"/>
              </a:rPr>
              <a:t>to minister in</a:t>
            </a:r>
            <a:endParaRPr lang="en-GB" dirty="0"/>
          </a:p>
          <a:p>
            <a:pPr>
              <a:buFont typeface="Wingdings" panose="05020102010507070707" pitchFamily="18" charset="2"/>
              <a:buChar char="Ø"/>
            </a:pPr>
            <a:r>
              <a:rPr lang="en-GB" sz="3600" b="1">
                <a:solidFill>
                  <a:srgbClr val="0000FF"/>
                </a:solidFill>
                <a:latin typeface="+mj-lt"/>
                <a:cs typeface="Calibri"/>
              </a:rPr>
              <a:t>Pray for one another to start manifesting these gifts and expect to receive</a:t>
            </a:r>
            <a:endParaRPr lang="en-GB"/>
          </a:p>
          <a:p>
            <a:pPr>
              <a:buFont typeface="Wingdings" panose="05020102010507070707" pitchFamily="18" charset="2"/>
              <a:buChar char="Ø"/>
            </a:pPr>
            <a:endParaRPr lang="en-GB" altLang="fr-FR" sz="3600" b="1" dirty="0">
              <a:solidFill>
                <a:srgbClr val="0000FF"/>
              </a:solidFill>
              <a:latin typeface="+mj-lt"/>
              <a:ea typeface="Calibri"/>
              <a:cs typeface="Arial" panose="020B0604020202020204" pitchFamily="34" charset="0"/>
            </a:endParaRPr>
          </a:p>
        </p:txBody>
      </p:sp>
    </p:spTree>
    <p:extLst>
      <p:ext uri="{BB962C8B-B14F-4D97-AF65-F5344CB8AC3E}">
        <p14:creationId xmlns:p14="http://schemas.microsoft.com/office/powerpoint/2010/main" val="301701245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80">
                                          <p:stCondLst>
                                            <p:cond delay="0"/>
                                          </p:stCondLst>
                                        </p:cTn>
                                        <p:tgtEl>
                                          <p:spTgt spid="3">
                                            <p:txEl>
                                              <p:pRg st="2" end="2"/>
                                            </p:txEl>
                                          </p:spTgt>
                                        </p:tgtEl>
                                      </p:cBhvr>
                                    </p:animEffect>
                                    <p:anim calcmode="lin" valueType="num">
                                      <p:cBhvr>
                                        <p:cTn id="8"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2" end="2"/>
                                            </p:txEl>
                                          </p:spTgt>
                                        </p:tgtEl>
                                      </p:cBhvr>
                                      <p:to x="100000" y="60000"/>
                                    </p:animScale>
                                    <p:animScale>
                                      <p:cBhvr>
                                        <p:cTn id="14" dur="166" decel="50000">
                                          <p:stCondLst>
                                            <p:cond delay="676"/>
                                          </p:stCondLst>
                                        </p:cTn>
                                        <p:tgtEl>
                                          <p:spTgt spid="3">
                                            <p:txEl>
                                              <p:pRg st="2" end="2"/>
                                            </p:txEl>
                                          </p:spTgt>
                                        </p:tgtEl>
                                      </p:cBhvr>
                                      <p:to x="100000" y="100000"/>
                                    </p:animScale>
                                    <p:animScale>
                                      <p:cBhvr>
                                        <p:cTn id="15" dur="26">
                                          <p:stCondLst>
                                            <p:cond delay="1312"/>
                                          </p:stCondLst>
                                        </p:cTn>
                                        <p:tgtEl>
                                          <p:spTgt spid="3">
                                            <p:txEl>
                                              <p:pRg st="2" end="2"/>
                                            </p:txEl>
                                          </p:spTgt>
                                        </p:tgtEl>
                                      </p:cBhvr>
                                      <p:to x="100000" y="80000"/>
                                    </p:animScale>
                                    <p:animScale>
                                      <p:cBhvr>
                                        <p:cTn id="16" dur="166" decel="50000">
                                          <p:stCondLst>
                                            <p:cond delay="1338"/>
                                          </p:stCondLst>
                                        </p:cTn>
                                        <p:tgtEl>
                                          <p:spTgt spid="3">
                                            <p:txEl>
                                              <p:pRg st="2" end="2"/>
                                            </p:txEl>
                                          </p:spTgt>
                                        </p:tgtEl>
                                      </p:cBhvr>
                                      <p:to x="100000" y="100000"/>
                                    </p:animScale>
                                    <p:animScale>
                                      <p:cBhvr>
                                        <p:cTn id="17" dur="26">
                                          <p:stCondLst>
                                            <p:cond delay="1642"/>
                                          </p:stCondLst>
                                        </p:cTn>
                                        <p:tgtEl>
                                          <p:spTgt spid="3">
                                            <p:txEl>
                                              <p:pRg st="2" end="2"/>
                                            </p:txEl>
                                          </p:spTgt>
                                        </p:tgtEl>
                                      </p:cBhvr>
                                      <p:to x="100000" y="90000"/>
                                    </p:animScale>
                                    <p:animScale>
                                      <p:cBhvr>
                                        <p:cTn id="18" dur="166" decel="50000">
                                          <p:stCondLst>
                                            <p:cond delay="1668"/>
                                          </p:stCondLst>
                                        </p:cTn>
                                        <p:tgtEl>
                                          <p:spTgt spid="3">
                                            <p:txEl>
                                              <p:pRg st="2" end="2"/>
                                            </p:txEl>
                                          </p:spTgt>
                                        </p:tgtEl>
                                      </p:cBhvr>
                                      <p:to x="100000" y="100000"/>
                                    </p:animScale>
                                    <p:animScale>
                                      <p:cBhvr>
                                        <p:cTn id="19" dur="26">
                                          <p:stCondLst>
                                            <p:cond delay="1808"/>
                                          </p:stCondLst>
                                        </p:cTn>
                                        <p:tgtEl>
                                          <p:spTgt spid="3">
                                            <p:txEl>
                                              <p:pRg st="2" end="2"/>
                                            </p:txEl>
                                          </p:spTgt>
                                        </p:tgtEl>
                                      </p:cBhvr>
                                      <p:to x="100000" y="95000"/>
                                    </p:animScale>
                                    <p:animScale>
                                      <p:cBhvr>
                                        <p:cTn id="20" dur="166" decel="50000">
                                          <p:stCondLst>
                                            <p:cond delay="1834"/>
                                          </p:stCondLst>
                                        </p:cTn>
                                        <p:tgtEl>
                                          <p:spTgt spid="3">
                                            <p:txEl>
                                              <p:pRg st="2" end="2"/>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0" end="0"/>
                                            </p:txEl>
                                          </p:spTgt>
                                        </p:tgtEl>
                                        <p:attrNameLst>
                                          <p:attrName>style.visibility</p:attrName>
                                        </p:attrNameLst>
                                      </p:cBhvr>
                                      <p:to>
                                        <p:strVal val="visible"/>
                                      </p:to>
                                    </p:set>
                                    <p:animEffect transition="in" filter="wipe(down)">
                                      <p:cBhvr>
                                        <p:cTn id="39" dur="580">
                                          <p:stCondLst>
                                            <p:cond delay="0"/>
                                          </p:stCondLst>
                                        </p:cTn>
                                        <p:tgtEl>
                                          <p:spTgt spid="3">
                                            <p:txEl>
                                              <p:pRg st="0" end="0"/>
                                            </p:txEl>
                                          </p:spTgt>
                                        </p:tgtEl>
                                      </p:cBhvr>
                                    </p:animEffect>
                                    <p:anim calcmode="lin" valueType="num">
                                      <p:cBhvr>
                                        <p:cTn id="40"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0" end="0"/>
                                            </p:txEl>
                                          </p:spTgt>
                                        </p:tgtEl>
                                      </p:cBhvr>
                                      <p:to x="100000" y="60000"/>
                                    </p:animScale>
                                    <p:animScale>
                                      <p:cBhvr>
                                        <p:cTn id="46" dur="166" decel="50000">
                                          <p:stCondLst>
                                            <p:cond delay="676"/>
                                          </p:stCondLst>
                                        </p:cTn>
                                        <p:tgtEl>
                                          <p:spTgt spid="3">
                                            <p:txEl>
                                              <p:pRg st="0" end="0"/>
                                            </p:txEl>
                                          </p:spTgt>
                                        </p:tgtEl>
                                      </p:cBhvr>
                                      <p:to x="100000" y="100000"/>
                                    </p:animScale>
                                    <p:animScale>
                                      <p:cBhvr>
                                        <p:cTn id="47" dur="26">
                                          <p:stCondLst>
                                            <p:cond delay="1312"/>
                                          </p:stCondLst>
                                        </p:cTn>
                                        <p:tgtEl>
                                          <p:spTgt spid="3">
                                            <p:txEl>
                                              <p:pRg st="0" end="0"/>
                                            </p:txEl>
                                          </p:spTgt>
                                        </p:tgtEl>
                                      </p:cBhvr>
                                      <p:to x="100000" y="80000"/>
                                    </p:animScale>
                                    <p:animScale>
                                      <p:cBhvr>
                                        <p:cTn id="48" dur="166" decel="50000">
                                          <p:stCondLst>
                                            <p:cond delay="1338"/>
                                          </p:stCondLst>
                                        </p:cTn>
                                        <p:tgtEl>
                                          <p:spTgt spid="3">
                                            <p:txEl>
                                              <p:pRg st="0" end="0"/>
                                            </p:txEl>
                                          </p:spTgt>
                                        </p:tgtEl>
                                      </p:cBhvr>
                                      <p:to x="100000" y="100000"/>
                                    </p:animScale>
                                    <p:animScale>
                                      <p:cBhvr>
                                        <p:cTn id="49" dur="26">
                                          <p:stCondLst>
                                            <p:cond delay="1642"/>
                                          </p:stCondLst>
                                        </p:cTn>
                                        <p:tgtEl>
                                          <p:spTgt spid="3">
                                            <p:txEl>
                                              <p:pRg st="0" end="0"/>
                                            </p:txEl>
                                          </p:spTgt>
                                        </p:tgtEl>
                                      </p:cBhvr>
                                      <p:to x="100000" y="90000"/>
                                    </p:animScale>
                                    <p:animScale>
                                      <p:cBhvr>
                                        <p:cTn id="50" dur="166" decel="50000">
                                          <p:stCondLst>
                                            <p:cond delay="1668"/>
                                          </p:stCondLst>
                                        </p:cTn>
                                        <p:tgtEl>
                                          <p:spTgt spid="3">
                                            <p:txEl>
                                              <p:pRg st="0" end="0"/>
                                            </p:txEl>
                                          </p:spTgt>
                                        </p:tgtEl>
                                      </p:cBhvr>
                                      <p:to x="100000" y="100000"/>
                                    </p:animScale>
                                    <p:animScale>
                                      <p:cBhvr>
                                        <p:cTn id="51" dur="26">
                                          <p:stCondLst>
                                            <p:cond delay="1808"/>
                                          </p:stCondLst>
                                        </p:cTn>
                                        <p:tgtEl>
                                          <p:spTgt spid="3">
                                            <p:txEl>
                                              <p:pRg st="0" end="0"/>
                                            </p:txEl>
                                          </p:spTgt>
                                        </p:tgtEl>
                                      </p:cBhvr>
                                      <p:to x="100000" y="95000"/>
                                    </p:animScale>
                                    <p:animScale>
                                      <p:cBhvr>
                                        <p:cTn id="52" dur="166" decel="50000">
                                          <p:stCondLst>
                                            <p:cond delay="1834"/>
                                          </p:stCondLst>
                                        </p:cTn>
                                        <p:tgtEl>
                                          <p:spTgt spid="3">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ubtitle 2">
            <a:extLst>
              <a:ext uri="{FF2B5EF4-FFF2-40B4-BE49-F238E27FC236}">
                <a16:creationId xmlns:a16="http://schemas.microsoft.com/office/drawing/2014/main" id="{43EA0A4A-6B9F-4DCD-98BA-DB27121A53CE}"/>
              </a:ext>
            </a:extLst>
          </p:cNvPr>
          <p:cNvSpPr>
            <a:spLocks noGrp="1"/>
          </p:cNvSpPr>
          <p:nvPr>
            <p:ph idx="1"/>
          </p:nvPr>
        </p:nvSpPr>
        <p:spPr>
          <a:xfrm>
            <a:off x="457200" y="836713"/>
            <a:ext cx="8229600" cy="5487888"/>
          </a:xfrm>
        </p:spPr>
        <p:txBody>
          <a:bodyPr/>
          <a:lstStyle/>
          <a:p>
            <a:pPr marL="0" indent="0">
              <a:buNone/>
            </a:pPr>
            <a:r>
              <a:rPr lang="en-GB" altLang="fr-FR" b="1" dirty="0">
                <a:latin typeface="+mj-lt"/>
              </a:rPr>
              <a:t>1 Corinthians 12 vv 7,8,10,11 (cont.)</a:t>
            </a:r>
          </a:p>
          <a:p>
            <a:pPr marL="0" indent="0">
              <a:buNone/>
            </a:pPr>
            <a:endParaRPr lang="en-GB" altLang="fr-FR" b="1" dirty="0">
              <a:latin typeface="+mj-lt"/>
            </a:endParaRPr>
          </a:p>
          <a:p>
            <a:pPr marL="0" indent="0">
              <a:buNone/>
            </a:pPr>
            <a:r>
              <a:rPr lang="en-GB" altLang="fr-FR" b="1" i="1" baseline="30000" dirty="0">
                <a:latin typeface="+mj-lt"/>
              </a:rPr>
              <a:t>7</a:t>
            </a:r>
            <a:r>
              <a:rPr lang="en-GB" altLang="fr-FR" b="1" i="1" dirty="0">
                <a:latin typeface="+mj-lt"/>
              </a:rPr>
              <a:t> Now to each one the manifestation of the Spirit is given for the common good. </a:t>
            </a:r>
            <a:r>
              <a:rPr lang="en-GB" altLang="fr-FR" b="1" i="1" baseline="30000" dirty="0">
                <a:latin typeface="+mj-lt"/>
              </a:rPr>
              <a:t>8 </a:t>
            </a:r>
            <a:r>
              <a:rPr lang="en-GB" altLang="fr-FR" b="1" i="1" dirty="0">
                <a:latin typeface="+mj-lt"/>
              </a:rPr>
              <a:t>To one there is given through the Spirit </a:t>
            </a:r>
            <a:r>
              <a:rPr lang="en-GB" altLang="fr-FR" b="1" i="1" dirty="0">
                <a:solidFill>
                  <a:srgbClr val="0000FF"/>
                </a:solidFill>
                <a:highlight>
                  <a:srgbClr val="FFFF00"/>
                </a:highlight>
                <a:latin typeface="+mj-lt"/>
              </a:rPr>
              <a:t>a message of wisdom</a:t>
            </a:r>
            <a:r>
              <a:rPr lang="en-GB" altLang="fr-FR" b="1" i="1" dirty="0">
                <a:highlight>
                  <a:srgbClr val="FFFF00"/>
                </a:highlight>
                <a:latin typeface="+mj-lt"/>
              </a:rPr>
              <a:t>,</a:t>
            </a:r>
            <a:r>
              <a:rPr lang="en-GB" altLang="fr-FR" b="1" i="1" dirty="0">
                <a:latin typeface="+mj-lt"/>
              </a:rPr>
              <a:t> to another </a:t>
            </a:r>
            <a:r>
              <a:rPr lang="en-GB" altLang="fr-FR" b="1" i="1" dirty="0">
                <a:solidFill>
                  <a:srgbClr val="0000FF"/>
                </a:solidFill>
                <a:highlight>
                  <a:srgbClr val="FFFF00"/>
                </a:highlight>
                <a:latin typeface="+mj-lt"/>
              </a:rPr>
              <a:t>a message of knowledge</a:t>
            </a:r>
            <a:r>
              <a:rPr lang="en-GB" altLang="fr-FR" b="1" i="1" dirty="0">
                <a:latin typeface="+mj-lt"/>
              </a:rPr>
              <a:t> by means of the same Spirit…</a:t>
            </a:r>
          </a:p>
          <a:p>
            <a:pPr marL="0" indent="0">
              <a:buNone/>
            </a:pPr>
            <a:endParaRPr lang="en-GB" altLang="fr-FR" b="1" i="1" dirty="0">
              <a:latin typeface="+mj-lt"/>
            </a:endParaRPr>
          </a:p>
          <a:p>
            <a:pPr marL="0" indent="0">
              <a:buNone/>
            </a:pPr>
            <a:r>
              <a:rPr lang="en-GB" altLang="fr-FR" b="1" i="1" dirty="0">
                <a:latin typeface="+mj-lt"/>
              </a:rPr>
              <a:t>…to another </a:t>
            </a:r>
            <a:r>
              <a:rPr lang="en-GB" altLang="fr-FR" b="1" i="1" dirty="0">
                <a:solidFill>
                  <a:srgbClr val="0000FF"/>
                </a:solidFill>
                <a:highlight>
                  <a:srgbClr val="FFFF00"/>
                </a:highlight>
                <a:latin typeface="+mj-lt"/>
              </a:rPr>
              <a:t>distinguishing between spirits…</a:t>
            </a:r>
            <a:endParaRPr lang="en-GB" altLang="fr-FR" b="1" i="1" dirty="0">
              <a:solidFill>
                <a:srgbClr val="0000FF"/>
              </a:solidFill>
              <a:highlight>
                <a:srgbClr val="FFFF00"/>
              </a:highlight>
              <a:latin typeface="+mj-lt"/>
              <a:ea typeface="Calibri"/>
              <a:cs typeface="Calibri"/>
            </a:endParaRPr>
          </a:p>
          <a:p>
            <a:pPr marL="0" indent="0">
              <a:buNone/>
            </a:pPr>
            <a:endParaRPr lang="en-GB" altLang="fr-FR" b="1" i="1" dirty="0">
              <a:solidFill>
                <a:srgbClr val="0000FF"/>
              </a:solidFill>
              <a:latin typeface="+mj-lt"/>
            </a:endParaRPr>
          </a:p>
          <a:p>
            <a:pPr marL="0" indent="0">
              <a:buNone/>
            </a:pPr>
            <a:r>
              <a:rPr lang="en-GB" altLang="fr-FR" b="1" i="1" dirty="0">
                <a:latin typeface="+mj-lt"/>
              </a:rPr>
              <a:t>… </a:t>
            </a:r>
            <a:r>
              <a:rPr lang="en-GB" altLang="fr-FR" b="1" i="1" baseline="30000" dirty="0">
                <a:latin typeface="+mj-lt"/>
              </a:rPr>
              <a:t>11</a:t>
            </a:r>
            <a:r>
              <a:rPr lang="en-GB" altLang="fr-FR" b="1" i="1" dirty="0">
                <a:latin typeface="+mj-lt"/>
              </a:rPr>
              <a:t> All these are the work of one and the same Spirit, and he distributes them to each one, just as he determines.</a:t>
            </a:r>
          </a:p>
          <a:p>
            <a:pPr marL="0" indent="0">
              <a:buNone/>
            </a:pPr>
            <a:endParaRPr lang="en-GB" altLang="fr-FR" sz="2400" b="1" dirty="0">
              <a:latin typeface="+mj-lt"/>
            </a:endParaRPr>
          </a:p>
        </p:txBody>
      </p:sp>
    </p:spTree>
    <p:extLst>
      <p:ext uri="{BB962C8B-B14F-4D97-AF65-F5344CB8AC3E}">
        <p14:creationId xmlns:p14="http://schemas.microsoft.com/office/powerpoint/2010/main" val="62025329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507C2BE5-EE90-405F-939D-4F5657F455DA}"/>
              </a:ext>
            </a:extLst>
          </p:cNvPr>
          <p:cNvSpPr>
            <a:spLocks noGrp="1"/>
          </p:cNvSpPr>
          <p:nvPr>
            <p:ph type="title"/>
          </p:nvPr>
        </p:nvSpPr>
        <p:spPr>
          <a:xfrm>
            <a:off x="457200" y="476673"/>
            <a:ext cx="8229600" cy="1008112"/>
          </a:xfrm>
        </p:spPr>
        <p:txBody>
          <a:bodyPr/>
          <a:lstStyle/>
          <a:p>
            <a:pPr algn="ctr"/>
            <a:r>
              <a:rPr lang="en-GB" altLang="fr-FR" b="1" dirty="0">
                <a:solidFill>
                  <a:srgbClr val="0070C0"/>
                </a:solidFill>
              </a:rPr>
              <a:t>Message of Wisdom</a:t>
            </a:r>
            <a:endParaRPr lang="en-US" dirty="0"/>
          </a:p>
        </p:txBody>
      </p:sp>
      <p:sp>
        <p:nvSpPr>
          <p:cNvPr id="3" name="Subtitle 2">
            <a:extLst>
              <a:ext uri="{FF2B5EF4-FFF2-40B4-BE49-F238E27FC236}">
                <a16:creationId xmlns:a16="http://schemas.microsoft.com/office/drawing/2014/main" id="{5B82F1AB-DBB2-4300-8CB3-6605B9C2BDC7}"/>
              </a:ext>
            </a:extLst>
          </p:cNvPr>
          <p:cNvSpPr>
            <a:spLocks noGrp="1"/>
          </p:cNvSpPr>
          <p:nvPr>
            <p:ph idx="1"/>
          </p:nvPr>
        </p:nvSpPr>
        <p:spPr>
          <a:xfrm>
            <a:off x="457200" y="1772815"/>
            <a:ext cx="8229600" cy="4799435"/>
          </a:xfrm>
        </p:spPr>
        <p:txBody>
          <a:bodyPr/>
          <a:lstStyle/>
          <a:p>
            <a:r>
              <a:rPr lang="en-GB" sz="2800" b="1" dirty="0">
                <a:solidFill>
                  <a:srgbClr val="0000FF"/>
                </a:solidFill>
                <a:latin typeface="Calibri"/>
                <a:ea typeface="Calibri"/>
                <a:cs typeface="Arial"/>
              </a:rPr>
              <a:t>Wisdom</a:t>
            </a:r>
            <a:r>
              <a:rPr lang="en-GB" sz="2800" b="1" dirty="0">
                <a:solidFill>
                  <a:srgbClr val="0000FF"/>
                </a:solidFill>
                <a:latin typeface="Calibri"/>
                <a:ea typeface="Calibri"/>
                <a:cs typeface="Calibri"/>
              </a:rPr>
              <a:t> </a:t>
            </a:r>
            <a:r>
              <a:rPr lang="en-GB" sz="2800" b="1" dirty="0">
                <a:solidFill>
                  <a:srgbClr val="0000FF"/>
                </a:solidFill>
                <a:latin typeface="Calibri"/>
                <a:ea typeface="Calibri"/>
                <a:cs typeface="Arial"/>
              </a:rPr>
              <a:t>is all about choices, primarily about making the </a:t>
            </a:r>
            <a:r>
              <a:rPr lang="en-GB" sz="2800" b="1" i="1" dirty="0">
                <a:solidFill>
                  <a:srgbClr val="0000FF"/>
                </a:solidFill>
                <a:latin typeface="Calibri"/>
                <a:ea typeface="Calibri"/>
                <a:cs typeface="Arial"/>
              </a:rPr>
              <a:t>right choice</a:t>
            </a:r>
            <a:r>
              <a:rPr lang="en-GB" sz="2800" b="1" dirty="0">
                <a:solidFill>
                  <a:srgbClr val="0000FF"/>
                </a:solidFill>
                <a:latin typeface="Calibri"/>
                <a:ea typeface="Calibri"/>
                <a:cs typeface="Arial"/>
              </a:rPr>
              <a:t>, if there is no choice, you have no need for wisdom.  You can </a:t>
            </a:r>
            <a:r>
              <a:rPr lang="en-GB" sz="2800" b="1" dirty="0">
                <a:solidFill>
                  <a:srgbClr val="0000FF"/>
                </a:solidFill>
                <a:latin typeface="Calibri"/>
                <a:ea typeface="Calibri"/>
                <a:cs typeface="Calibri"/>
              </a:rPr>
              <a:t>have wisdom for your own choices and decisions, also to advise others e.g. as a parent, or leader. </a:t>
            </a:r>
          </a:p>
          <a:p>
            <a:pPr>
              <a:spcBef>
                <a:spcPts val="20"/>
              </a:spcBef>
            </a:pPr>
            <a:endParaRPr lang="en-GB" sz="2800" b="1" dirty="0">
              <a:solidFill>
                <a:srgbClr val="0000FF"/>
              </a:solidFill>
              <a:latin typeface="Calibri"/>
              <a:ea typeface="Calibri"/>
              <a:cs typeface="Calibri"/>
            </a:endParaRPr>
          </a:p>
          <a:p>
            <a:pPr>
              <a:spcBef>
                <a:spcPts val="20"/>
              </a:spcBef>
            </a:pPr>
            <a:r>
              <a:rPr lang="en-GB" sz="2800" b="1" dirty="0">
                <a:solidFill>
                  <a:srgbClr val="0000FF"/>
                </a:solidFill>
                <a:latin typeface="+mj-lt"/>
                <a:ea typeface="Calibri"/>
                <a:cs typeface="Calibri"/>
              </a:rPr>
              <a:t>Three Levels of Wisdom:  </a:t>
            </a:r>
          </a:p>
          <a:p>
            <a:pPr marL="908050" lvl="1" indent="-514350">
              <a:spcBef>
                <a:spcPts val="20"/>
              </a:spcBef>
              <a:buClr>
                <a:srgbClr val="0F6FC6"/>
              </a:buClr>
              <a:buAutoNum type="arabicPeriod"/>
            </a:pPr>
            <a:r>
              <a:rPr lang="en-GB" sz="2600" b="1" dirty="0">
                <a:solidFill>
                  <a:srgbClr val="0000FF"/>
                </a:solidFill>
                <a:latin typeface="+mj-lt"/>
                <a:ea typeface="Calibri"/>
                <a:cs typeface="Calibri"/>
              </a:rPr>
              <a:t>Human wisdom for all people</a:t>
            </a:r>
            <a:endParaRPr lang="en-GB" sz="2800" b="1" dirty="0">
              <a:solidFill>
                <a:srgbClr val="0000FF"/>
              </a:solidFill>
              <a:latin typeface="+mj-lt"/>
              <a:ea typeface="Calibri"/>
              <a:cs typeface="Calibri"/>
            </a:endParaRPr>
          </a:p>
          <a:p>
            <a:pPr marL="908050" lvl="1" indent="-514350">
              <a:spcBef>
                <a:spcPts val="20"/>
              </a:spcBef>
              <a:buClr>
                <a:srgbClr val="0F6FC6"/>
              </a:buClr>
              <a:buAutoNum type="arabicPeriod"/>
            </a:pPr>
            <a:r>
              <a:rPr lang="en-GB" sz="2600" b="1" dirty="0">
                <a:solidFill>
                  <a:srgbClr val="0000FF"/>
                </a:solidFill>
                <a:latin typeface="+mj-lt"/>
                <a:ea typeface="Calibri"/>
                <a:cs typeface="Calibri"/>
              </a:rPr>
              <a:t>Heavenly wisdom for believers</a:t>
            </a:r>
          </a:p>
          <a:p>
            <a:pPr marL="908050" lvl="1" indent="-514350">
              <a:spcBef>
                <a:spcPts val="20"/>
              </a:spcBef>
              <a:buClr>
                <a:srgbClr val="0F6FC6"/>
              </a:buClr>
              <a:buAutoNum type="arabicPeriod"/>
            </a:pPr>
            <a:r>
              <a:rPr lang="en-GB" sz="2600" b="1" dirty="0">
                <a:solidFill>
                  <a:srgbClr val="0000FF"/>
                </a:solidFill>
                <a:latin typeface="+mj-lt"/>
                <a:ea typeface="Calibri"/>
                <a:cs typeface="Calibri"/>
              </a:rPr>
              <a:t>Message of Wisdom given for a specific situation</a:t>
            </a:r>
          </a:p>
          <a:p>
            <a:pPr marL="639445" lvl="1" indent="-245745">
              <a:buClr>
                <a:srgbClr val="0F6FC6"/>
              </a:buClr>
              <a:buAutoNum type="arabicPeriod"/>
            </a:pPr>
            <a:endParaRPr lang="en-GB" sz="2600" dirty="0">
              <a:solidFill>
                <a:srgbClr val="0000FF"/>
              </a:solidFill>
              <a:latin typeface="+mj-lt"/>
              <a:ea typeface="Calibri"/>
              <a:cs typeface="Calibri"/>
            </a:endParaRPr>
          </a:p>
          <a:p>
            <a:endParaRPr lang="en-GB" altLang="fr-FR" sz="2800" b="1" dirty="0">
              <a:solidFill>
                <a:srgbClr val="0000FF"/>
              </a:solidFill>
              <a:latin typeface="+mj-lt"/>
              <a:ea typeface="Calibri"/>
              <a:cs typeface="Arial" panose="020B0604020202020204" pitchFamily="34" charset="0"/>
            </a:endParaRPr>
          </a:p>
        </p:txBody>
      </p:sp>
    </p:spTree>
    <p:extLst>
      <p:ext uri="{BB962C8B-B14F-4D97-AF65-F5344CB8AC3E}">
        <p14:creationId xmlns:p14="http://schemas.microsoft.com/office/powerpoint/2010/main" val="179286005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wipe(down)">
                                      <p:cBhvr>
                                        <p:cTn id="25" dur="580">
                                          <p:stCondLst>
                                            <p:cond delay="0"/>
                                          </p:stCondLst>
                                        </p:cTn>
                                        <p:tgtEl>
                                          <p:spTgt spid="3">
                                            <p:txEl>
                                              <p:pRg st="2" end="2"/>
                                            </p:txEl>
                                          </p:spTgt>
                                        </p:tgtEl>
                                      </p:cBhvr>
                                    </p:animEffect>
                                    <p:anim calcmode="lin" valueType="num">
                                      <p:cBhvr>
                                        <p:cTn id="26"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2" end="2"/>
                                            </p:txEl>
                                          </p:spTgt>
                                        </p:tgtEl>
                                      </p:cBhvr>
                                      <p:to x="100000" y="60000"/>
                                    </p:animScale>
                                    <p:animScale>
                                      <p:cBhvr>
                                        <p:cTn id="32" dur="166" decel="50000">
                                          <p:stCondLst>
                                            <p:cond delay="676"/>
                                          </p:stCondLst>
                                        </p:cTn>
                                        <p:tgtEl>
                                          <p:spTgt spid="3">
                                            <p:txEl>
                                              <p:pRg st="2" end="2"/>
                                            </p:txEl>
                                          </p:spTgt>
                                        </p:tgtEl>
                                      </p:cBhvr>
                                      <p:to x="100000" y="100000"/>
                                    </p:animScale>
                                    <p:animScale>
                                      <p:cBhvr>
                                        <p:cTn id="33" dur="26">
                                          <p:stCondLst>
                                            <p:cond delay="1312"/>
                                          </p:stCondLst>
                                        </p:cTn>
                                        <p:tgtEl>
                                          <p:spTgt spid="3">
                                            <p:txEl>
                                              <p:pRg st="2" end="2"/>
                                            </p:txEl>
                                          </p:spTgt>
                                        </p:tgtEl>
                                      </p:cBhvr>
                                      <p:to x="100000" y="80000"/>
                                    </p:animScale>
                                    <p:animScale>
                                      <p:cBhvr>
                                        <p:cTn id="34" dur="166" decel="50000">
                                          <p:stCondLst>
                                            <p:cond delay="1338"/>
                                          </p:stCondLst>
                                        </p:cTn>
                                        <p:tgtEl>
                                          <p:spTgt spid="3">
                                            <p:txEl>
                                              <p:pRg st="2" end="2"/>
                                            </p:txEl>
                                          </p:spTgt>
                                        </p:tgtEl>
                                      </p:cBhvr>
                                      <p:to x="100000" y="100000"/>
                                    </p:animScale>
                                    <p:animScale>
                                      <p:cBhvr>
                                        <p:cTn id="35" dur="26">
                                          <p:stCondLst>
                                            <p:cond delay="1642"/>
                                          </p:stCondLst>
                                        </p:cTn>
                                        <p:tgtEl>
                                          <p:spTgt spid="3">
                                            <p:txEl>
                                              <p:pRg st="2" end="2"/>
                                            </p:txEl>
                                          </p:spTgt>
                                        </p:tgtEl>
                                      </p:cBhvr>
                                      <p:to x="100000" y="90000"/>
                                    </p:animScale>
                                    <p:animScale>
                                      <p:cBhvr>
                                        <p:cTn id="36" dur="166" decel="50000">
                                          <p:stCondLst>
                                            <p:cond delay="1668"/>
                                          </p:stCondLst>
                                        </p:cTn>
                                        <p:tgtEl>
                                          <p:spTgt spid="3">
                                            <p:txEl>
                                              <p:pRg st="2" end="2"/>
                                            </p:txEl>
                                          </p:spTgt>
                                        </p:tgtEl>
                                      </p:cBhvr>
                                      <p:to x="100000" y="100000"/>
                                    </p:animScale>
                                    <p:animScale>
                                      <p:cBhvr>
                                        <p:cTn id="37" dur="26">
                                          <p:stCondLst>
                                            <p:cond delay="1808"/>
                                          </p:stCondLst>
                                        </p:cTn>
                                        <p:tgtEl>
                                          <p:spTgt spid="3">
                                            <p:txEl>
                                              <p:pRg st="2" end="2"/>
                                            </p:txEl>
                                          </p:spTgt>
                                        </p:tgtEl>
                                      </p:cBhvr>
                                      <p:to x="100000" y="95000"/>
                                    </p:animScale>
                                    <p:animScale>
                                      <p:cBhvr>
                                        <p:cTn id="38" dur="166" decel="50000">
                                          <p:stCondLst>
                                            <p:cond delay="1834"/>
                                          </p:stCondLst>
                                        </p:cTn>
                                        <p:tgtEl>
                                          <p:spTgt spid="3">
                                            <p:txEl>
                                              <p:pRg st="2" end="2"/>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wipe(down)">
                                      <p:cBhvr>
                                        <p:cTn id="43" dur="580">
                                          <p:stCondLst>
                                            <p:cond delay="0"/>
                                          </p:stCondLst>
                                        </p:cTn>
                                        <p:tgtEl>
                                          <p:spTgt spid="3">
                                            <p:txEl>
                                              <p:pRg st="3" end="3"/>
                                            </p:txEl>
                                          </p:spTgt>
                                        </p:tgtEl>
                                      </p:cBhvr>
                                    </p:animEffect>
                                    <p:anim calcmode="lin" valueType="num">
                                      <p:cBhvr>
                                        <p:cTn id="44"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3" end="3"/>
                                            </p:txEl>
                                          </p:spTgt>
                                        </p:tgtEl>
                                      </p:cBhvr>
                                      <p:to x="100000" y="60000"/>
                                    </p:animScale>
                                    <p:animScale>
                                      <p:cBhvr>
                                        <p:cTn id="50" dur="166" decel="50000">
                                          <p:stCondLst>
                                            <p:cond delay="676"/>
                                          </p:stCondLst>
                                        </p:cTn>
                                        <p:tgtEl>
                                          <p:spTgt spid="3">
                                            <p:txEl>
                                              <p:pRg st="3" end="3"/>
                                            </p:txEl>
                                          </p:spTgt>
                                        </p:tgtEl>
                                      </p:cBhvr>
                                      <p:to x="100000" y="100000"/>
                                    </p:animScale>
                                    <p:animScale>
                                      <p:cBhvr>
                                        <p:cTn id="51" dur="26">
                                          <p:stCondLst>
                                            <p:cond delay="1312"/>
                                          </p:stCondLst>
                                        </p:cTn>
                                        <p:tgtEl>
                                          <p:spTgt spid="3">
                                            <p:txEl>
                                              <p:pRg st="3" end="3"/>
                                            </p:txEl>
                                          </p:spTgt>
                                        </p:tgtEl>
                                      </p:cBhvr>
                                      <p:to x="100000" y="80000"/>
                                    </p:animScale>
                                    <p:animScale>
                                      <p:cBhvr>
                                        <p:cTn id="52" dur="166" decel="50000">
                                          <p:stCondLst>
                                            <p:cond delay="1338"/>
                                          </p:stCondLst>
                                        </p:cTn>
                                        <p:tgtEl>
                                          <p:spTgt spid="3">
                                            <p:txEl>
                                              <p:pRg st="3" end="3"/>
                                            </p:txEl>
                                          </p:spTgt>
                                        </p:tgtEl>
                                      </p:cBhvr>
                                      <p:to x="100000" y="100000"/>
                                    </p:animScale>
                                    <p:animScale>
                                      <p:cBhvr>
                                        <p:cTn id="53" dur="26">
                                          <p:stCondLst>
                                            <p:cond delay="1642"/>
                                          </p:stCondLst>
                                        </p:cTn>
                                        <p:tgtEl>
                                          <p:spTgt spid="3">
                                            <p:txEl>
                                              <p:pRg st="3" end="3"/>
                                            </p:txEl>
                                          </p:spTgt>
                                        </p:tgtEl>
                                      </p:cBhvr>
                                      <p:to x="100000" y="90000"/>
                                    </p:animScale>
                                    <p:animScale>
                                      <p:cBhvr>
                                        <p:cTn id="54" dur="166" decel="50000">
                                          <p:stCondLst>
                                            <p:cond delay="1668"/>
                                          </p:stCondLst>
                                        </p:cTn>
                                        <p:tgtEl>
                                          <p:spTgt spid="3">
                                            <p:txEl>
                                              <p:pRg st="3" end="3"/>
                                            </p:txEl>
                                          </p:spTgt>
                                        </p:tgtEl>
                                      </p:cBhvr>
                                      <p:to x="100000" y="100000"/>
                                    </p:animScale>
                                    <p:animScale>
                                      <p:cBhvr>
                                        <p:cTn id="55" dur="26">
                                          <p:stCondLst>
                                            <p:cond delay="1808"/>
                                          </p:stCondLst>
                                        </p:cTn>
                                        <p:tgtEl>
                                          <p:spTgt spid="3">
                                            <p:txEl>
                                              <p:pRg st="3" end="3"/>
                                            </p:txEl>
                                          </p:spTgt>
                                        </p:tgtEl>
                                      </p:cBhvr>
                                      <p:to x="100000" y="95000"/>
                                    </p:animScale>
                                    <p:animScale>
                                      <p:cBhvr>
                                        <p:cTn id="56" dur="166" decel="50000">
                                          <p:stCondLst>
                                            <p:cond delay="1834"/>
                                          </p:stCondLst>
                                        </p:cTn>
                                        <p:tgtEl>
                                          <p:spTgt spid="3">
                                            <p:txEl>
                                              <p:pRg st="3" end="3"/>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3">
                                            <p:txEl>
                                              <p:pRg st="4" end="4"/>
                                            </p:txEl>
                                          </p:spTgt>
                                        </p:tgtEl>
                                        <p:attrNameLst>
                                          <p:attrName>style.visibility</p:attrName>
                                        </p:attrNameLst>
                                      </p:cBhvr>
                                      <p:to>
                                        <p:strVal val="visible"/>
                                      </p:to>
                                    </p:set>
                                    <p:animEffect transition="in" filter="wipe(down)">
                                      <p:cBhvr>
                                        <p:cTn id="61" dur="580">
                                          <p:stCondLst>
                                            <p:cond delay="0"/>
                                          </p:stCondLst>
                                        </p:cTn>
                                        <p:tgtEl>
                                          <p:spTgt spid="3">
                                            <p:txEl>
                                              <p:pRg st="4" end="4"/>
                                            </p:txEl>
                                          </p:spTgt>
                                        </p:tgtEl>
                                      </p:cBhvr>
                                    </p:animEffect>
                                    <p:anim calcmode="lin" valueType="num">
                                      <p:cBhvr>
                                        <p:cTn id="62"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4" end="4"/>
                                            </p:txEl>
                                          </p:spTgt>
                                        </p:tgtEl>
                                      </p:cBhvr>
                                      <p:to x="100000" y="60000"/>
                                    </p:animScale>
                                    <p:animScale>
                                      <p:cBhvr>
                                        <p:cTn id="68" dur="166" decel="50000">
                                          <p:stCondLst>
                                            <p:cond delay="676"/>
                                          </p:stCondLst>
                                        </p:cTn>
                                        <p:tgtEl>
                                          <p:spTgt spid="3">
                                            <p:txEl>
                                              <p:pRg st="4" end="4"/>
                                            </p:txEl>
                                          </p:spTgt>
                                        </p:tgtEl>
                                      </p:cBhvr>
                                      <p:to x="100000" y="100000"/>
                                    </p:animScale>
                                    <p:animScale>
                                      <p:cBhvr>
                                        <p:cTn id="69" dur="26">
                                          <p:stCondLst>
                                            <p:cond delay="1312"/>
                                          </p:stCondLst>
                                        </p:cTn>
                                        <p:tgtEl>
                                          <p:spTgt spid="3">
                                            <p:txEl>
                                              <p:pRg st="4" end="4"/>
                                            </p:txEl>
                                          </p:spTgt>
                                        </p:tgtEl>
                                      </p:cBhvr>
                                      <p:to x="100000" y="80000"/>
                                    </p:animScale>
                                    <p:animScale>
                                      <p:cBhvr>
                                        <p:cTn id="70" dur="166" decel="50000">
                                          <p:stCondLst>
                                            <p:cond delay="1338"/>
                                          </p:stCondLst>
                                        </p:cTn>
                                        <p:tgtEl>
                                          <p:spTgt spid="3">
                                            <p:txEl>
                                              <p:pRg st="4" end="4"/>
                                            </p:txEl>
                                          </p:spTgt>
                                        </p:tgtEl>
                                      </p:cBhvr>
                                      <p:to x="100000" y="100000"/>
                                    </p:animScale>
                                    <p:animScale>
                                      <p:cBhvr>
                                        <p:cTn id="71" dur="26">
                                          <p:stCondLst>
                                            <p:cond delay="1642"/>
                                          </p:stCondLst>
                                        </p:cTn>
                                        <p:tgtEl>
                                          <p:spTgt spid="3">
                                            <p:txEl>
                                              <p:pRg st="4" end="4"/>
                                            </p:txEl>
                                          </p:spTgt>
                                        </p:tgtEl>
                                      </p:cBhvr>
                                      <p:to x="100000" y="90000"/>
                                    </p:animScale>
                                    <p:animScale>
                                      <p:cBhvr>
                                        <p:cTn id="72" dur="166" decel="50000">
                                          <p:stCondLst>
                                            <p:cond delay="1668"/>
                                          </p:stCondLst>
                                        </p:cTn>
                                        <p:tgtEl>
                                          <p:spTgt spid="3">
                                            <p:txEl>
                                              <p:pRg st="4" end="4"/>
                                            </p:txEl>
                                          </p:spTgt>
                                        </p:tgtEl>
                                      </p:cBhvr>
                                      <p:to x="100000" y="100000"/>
                                    </p:animScale>
                                    <p:animScale>
                                      <p:cBhvr>
                                        <p:cTn id="73" dur="26">
                                          <p:stCondLst>
                                            <p:cond delay="1808"/>
                                          </p:stCondLst>
                                        </p:cTn>
                                        <p:tgtEl>
                                          <p:spTgt spid="3">
                                            <p:txEl>
                                              <p:pRg st="4" end="4"/>
                                            </p:txEl>
                                          </p:spTgt>
                                        </p:tgtEl>
                                      </p:cBhvr>
                                      <p:to x="100000" y="95000"/>
                                    </p:animScale>
                                    <p:animScale>
                                      <p:cBhvr>
                                        <p:cTn id="74" dur="166" decel="50000">
                                          <p:stCondLst>
                                            <p:cond delay="1834"/>
                                          </p:stCondLst>
                                        </p:cTn>
                                        <p:tgtEl>
                                          <p:spTgt spid="3">
                                            <p:txEl>
                                              <p:pRg st="4" end="4"/>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nodeType="clickEffect">
                                  <p:stCondLst>
                                    <p:cond delay="0"/>
                                  </p:stCondLst>
                                  <p:childTnLst>
                                    <p:set>
                                      <p:cBhvr>
                                        <p:cTn id="78" dur="1" fill="hold">
                                          <p:stCondLst>
                                            <p:cond delay="0"/>
                                          </p:stCondLst>
                                        </p:cTn>
                                        <p:tgtEl>
                                          <p:spTgt spid="3">
                                            <p:txEl>
                                              <p:pRg st="5" end="5"/>
                                            </p:txEl>
                                          </p:spTgt>
                                        </p:tgtEl>
                                        <p:attrNameLst>
                                          <p:attrName>style.visibility</p:attrName>
                                        </p:attrNameLst>
                                      </p:cBhvr>
                                      <p:to>
                                        <p:strVal val="visible"/>
                                      </p:to>
                                    </p:set>
                                    <p:animEffect transition="in" filter="wipe(down)">
                                      <p:cBhvr>
                                        <p:cTn id="79" dur="580">
                                          <p:stCondLst>
                                            <p:cond delay="0"/>
                                          </p:stCondLst>
                                        </p:cTn>
                                        <p:tgtEl>
                                          <p:spTgt spid="3">
                                            <p:txEl>
                                              <p:pRg st="5" end="5"/>
                                            </p:txEl>
                                          </p:spTgt>
                                        </p:tgtEl>
                                      </p:cBhvr>
                                    </p:animEffect>
                                    <p:anim calcmode="lin" valueType="num">
                                      <p:cBhvr>
                                        <p:cTn id="80"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5" end="5"/>
                                            </p:txEl>
                                          </p:spTgt>
                                        </p:tgtEl>
                                      </p:cBhvr>
                                      <p:to x="100000" y="60000"/>
                                    </p:animScale>
                                    <p:animScale>
                                      <p:cBhvr>
                                        <p:cTn id="86" dur="166" decel="50000">
                                          <p:stCondLst>
                                            <p:cond delay="676"/>
                                          </p:stCondLst>
                                        </p:cTn>
                                        <p:tgtEl>
                                          <p:spTgt spid="3">
                                            <p:txEl>
                                              <p:pRg st="5" end="5"/>
                                            </p:txEl>
                                          </p:spTgt>
                                        </p:tgtEl>
                                      </p:cBhvr>
                                      <p:to x="100000" y="100000"/>
                                    </p:animScale>
                                    <p:animScale>
                                      <p:cBhvr>
                                        <p:cTn id="87" dur="26">
                                          <p:stCondLst>
                                            <p:cond delay="1312"/>
                                          </p:stCondLst>
                                        </p:cTn>
                                        <p:tgtEl>
                                          <p:spTgt spid="3">
                                            <p:txEl>
                                              <p:pRg st="5" end="5"/>
                                            </p:txEl>
                                          </p:spTgt>
                                        </p:tgtEl>
                                      </p:cBhvr>
                                      <p:to x="100000" y="80000"/>
                                    </p:animScale>
                                    <p:animScale>
                                      <p:cBhvr>
                                        <p:cTn id="88" dur="166" decel="50000">
                                          <p:stCondLst>
                                            <p:cond delay="1338"/>
                                          </p:stCondLst>
                                        </p:cTn>
                                        <p:tgtEl>
                                          <p:spTgt spid="3">
                                            <p:txEl>
                                              <p:pRg st="5" end="5"/>
                                            </p:txEl>
                                          </p:spTgt>
                                        </p:tgtEl>
                                      </p:cBhvr>
                                      <p:to x="100000" y="100000"/>
                                    </p:animScale>
                                    <p:animScale>
                                      <p:cBhvr>
                                        <p:cTn id="89" dur="26">
                                          <p:stCondLst>
                                            <p:cond delay="1642"/>
                                          </p:stCondLst>
                                        </p:cTn>
                                        <p:tgtEl>
                                          <p:spTgt spid="3">
                                            <p:txEl>
                                              <p:pRg st="5" end="5"/>
                                            </p:txEl>
                                          </p:spTgt>
                                        </p:tgtEl>
                                      </p:cBhvr>
                                      <p:to x="100000" y="90000"/>
                                    </p:animScale>
                                    <p:animScale>
                                      <p:cBhvr>
                                        <p:cTn id="90" dur="166" decel="50000">
                                          <p:stCondLst>
                                            <p:cond delay="1668"/>
                                          </p:stCondLst>
                                        </p:cTn>
                                        <p:tgtEl>
                                          <p:spTgt spid="3">
                                            <p:txEl>
                                              <p:pRg st="5" end="5"/>
                                            </p:txEl>
                                          </p:spTgt>
                                        </p:tgtEl>
                                      </p:cBhvr>
                                      <p:to x="100000" y="100000"/>
                                    </p:animScale>
                                    <p:animScale>
                                      <p:cBhvr>
                                        <p:cTn id="91" dur="26">
                                          <p:stCondLst>
                                            <p:cond delay="1808"/>
                                          </p:stCondLst>
                                        </p:cTn>
                                        <p:tgtEl>
                                          <p:spTgt spid="3">
                                            <p:txEl>
                                              <p:pRg st="5" end="5"/>
                                            </p:txEl>
                                          </p:spTgt>
                                        </p:tgtEl>
                                      </p:cBhvr>
                                      <p:to x="100000" y="95000"/>
                                    </p:animScale>
                                    <p:animScale>
                                      <p:cBhvr>
                                        <p:cTn id="92"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BBE8F2-D181-BA71-DCFB-EC8EA52FC6EE}"/>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1904AFC3-5ED9-7B06-9D89-789C77AA3952}"/>
              </a:ext>
            </a:extLst>
          </p:cNvPr>
          <p:cNvSpPr>
            <a:spLocks noGrp="1"/>
          </p:cNvSpPr>
          <p:nvPr>
            <p:ph type="title"/>
          </p:nvPr>
        </p:nvSpPr>
        <p:spPr>
          <a:xfrm>
            <a:off x="457200" y="476673"/>
            <a:ext cx="8229600" cy="1008112"/>
          </a:xfrm>
        </p:spPr>
        <p:txBody>
          <a:bodyPr/>
          <a:lstStyle/>
          <a:p>
            <a:pPr algn="ctr"/>
            <a:r>
              <a:rPr lang="en-GB" altLang="fr-FR" b="1" dirty="0">
                <a:solidFill>
                  <a:srgbClr val="0070C0"/>
                </a:solidFill>
              </a:rPr>
              <a:t>Message of Wisdom - 2</a:t>
            </a:r>
            <a:endParaRPr lang="en-US" dirty="0"/>
          </a:p>
        </p:txBody>
      </p:sp>
      <p:sp>
        <p:nvSpPr>
          <p:cNvPr id="3" name="Subtitle 2">
            <a:extLst>
              <a:ext uri="{FF2B5EF4-FFF2-40B4-BE49-F238E27FC236}">
                <a16:creationId xmlns:a16="http://schemas.microsoft.com/office/drawing/2014/main" id="{9DA4F965-9725-1A38-A7EB-C4B80657C2E5}"/>
              </a:ext>
            </a:extLst>
          </p:cNvPr>
          <p:cNvSpPr>
            <a:spLocks noGrp="1"/>
          </p:cNvSpPr>
          <p:nvPr>
            <p:ph idx="1"/>
          </p:nvPr>
        </p:nvSpPr>
        <p:spPr>
          <a:xfrm>
            <a:off x="457200" y="1772815"/>
            <a:ext cx="8229600" cy="4799435"/>
          </a:xfrm>
        </p:spPr>
        <p:txBody>
          <a:bodyPr/>
          <a:lstStyle/>
          <a:p>
            <a:r>
              <a:rPr lang="en-GB" altLang="fr-FR" sz="2800" b="1" i="1" dirty="0">
                <a:solidFill>
                  <a:srgbClr val="0000FF"/>
                </a:solidFill>
                <a:latin typeface="+mj-lt"/>
                <a:ea typeface="Calibri"/>
                <a:cs typeface="Arial"/>
              </a:rPr>
              <a:t>Trust in the Lord with all your heart and lean not on your own understanding;   </a:t>
            </a:r>
            <a:r>
              <a:rPr lang="en-GB" altLang="fr-FR" sz="2800" b="1" dirty="0">
                <a:solidFill>
                  <a:srgbClr val="0000FF"/>
                </a:solidFill>
                <a:latin typeface="+mj-lt"/>
                <a:ea typeface="Calibri"/>
                <a:cs typeface="Arial"/>
              </a:rPr>
              <a:t>   (Proverbs 3:5)</a:t>
            </a:r>
          </a:p>
          <a:p>
            <a:r>
              <a:rPr lang="en-GB" altLang="fr-FR" sz="2800" b="1" dirty="0">
                <a:solidFill>
                  <a:srgbClr val="0000FF"/>
                </a:solidFill>
                <a:latin typeface="+mj-lt"/>
                <a:ea typeface="Calibri"/>
                <a:cs typeface="Arial"/>
              </a:rPr>
              <a:t>The fear of the Lord is the beginning of wisdom...                                                (Proverbs 9:10)</a:t>
            </a:r>
          </a:p>
          <a:p>
            <a:r>
              <a:rPr lang="en-GB" altLang="fr-FR" sz="2800" b="1" dirty="0">
                <a:solidFill>
                  <a:srgbClr val="0000FF"/>
                </a:solidFill>
                <a:latin typeface="+mj-lt"/>
                <a:ea typeface="Calibri"/>
                <a:cs typeface="Arial"/>
              </a:rPr>
              <a:t>If any of you lacks wisdom, you should ask God, who gives generously to all without finding fault, and it will be given to you.       (James 1:5)</a:t>
            </a:r>
          </a:p>
          <a:p>
            <a:r>
              <a:rPr lang="en-GB" altLang="fr-FR" sz="2800" b="1" dirty="0">
                <a:solidFill>
                  <a:srgbClr val="0000FF"/>
                </a:solidFill>
                <a:latin typeface="+mj-lt"/>
                <a:ea typeface="Calibri"/>
                <a:cs typeface="Arial"/>
              </a:rPr>
              <a:t>To one there is given through the Spirit a message of wisdom...         (1 Corinthians 12:8)</a:t>
            </a:r>
          </a:p>
          <a:p>
            <a:endParaRPr lang="en-GB" altLang="fr-FR" sz="2800" b="1" dirty="0">
              <a:solidFill>
                <a:srgbClr val="0000FF"/>
              </a:solidFill>
              <a:latin typeface="+mj-lt"/>
              <a:ea typeface="Calibri"/>
              <a:cs typeface="Arial"/>
            </a:endParaRPr>
          </a:p>
          <a:p>
            <a:endParaRPr lang="en-GB" altLang="fr-FR" sz="2800" b="1" dirty="0">
              <a:solidFill>
                <a:srgbClr val="0000FF"/>
              </a:solidFill>
              <a:latin typeface="+mj-lt"/>
              <a:ea typeface="Calibri"/>
              <a:cs typeface="Arial"/>
            </a:endParaRPr>
          </a:p>
          <a:p>
            <a:endParaRPr lang="en-GB" altLang="fr-FR" sz="2800" b="1" dirty="0">
              <a:solidFill>
                <a:srgbClr val="0000FF"/>
              </a:solidFill>
              <a:latin typeface="+mj-lt"/>
              <a:ea typeface="Calibri"/>
              <a:cs typeface="Arial"/>
            </a:endParaRPr>
          </a:p>
          <a:p>
            <a:endParaRPr lang="en-GB" altLang="fr-FR" sz="2800" b="1" dirty="0">
              <a:solidFill>
                <a:srgbClr val="0000FF"/>
              </a:solidFill>
              <a:latin typeface="+mj-lt"/>
              <a:ea typeface="Calibri"/>
              <a:cs typeface="Arial"/>
            </a:endParaRPr>
          </a:p>
          <a:p>
            <a:endParaRPr lang="en-GB" altLang="fr-FR" sz="2800" b="1" dirty="0">
              <a:solidFill>
                <a:srgbClr val="0000FF"/>
              </a:solidFill>
              <a:latin typeface="+mj-lt"/>
              <a:ea typeface="Calibri"/>
              <a:cs typeface="Arial"/>
            </a:endParaRPr>
          </a:p>
        </p:txBody>
      </p:sp>
    </p:spTree>
    <p:extLst>
      <p:ext uri="{BB962C8B-B14F-4D97-AF65-F5344CB8AC3E}">
        <p14:creationId xmlns:p14="http://schemas.microsoft.com/office/powerpoint/2010/main" val="35822661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95D4CB-6705-A01F-5553-05E62998B032}"/>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D9E89133-496C-832A-5257-25C053F4FBE6}"/>
              </a:ext>
            </a:extLst>
          </p:cNvPr>
          <p:cNvSpPr>
            <a:spLocks noGrp="1"/>
          </p:cNvSpPr>
          <p:nvPr>
            <p:ph type="title"/>
          </p:nvPr>
        </p:nvSpPr>
        <p:spPr>
          <a:xfrm>
            <a:off x="457200" y="476673"/>
            <a:ext cx="8229600" cy="1008112"/>
          </a:xfrm>
        </p:spPr>
        <p:txBody>
          <a:bodyPr/>
          <a:lstStyle/>
          <a:p>
            <a:pPr algn="ctr"/>
            <a:r>
              <a:rPr lang="en-GB" altLang="fr-FR" b="1" dirty="0">
                <a:solidFill>
                  <a:srgbClr val="0070C0"/>
                </a:solidFill>
              </a:rPr>
              <a:t>Message of Knowledge</a:t>
            </a:r>
            <a:endParaRPr lang="en-US" dirty="0"/>
          </a:p>
        </p:txBody>
      </p:sp>
      <p:sp>
        <p:nvSpPr>
          <p:cNvPr id="3" name="Subtitle 2">
            <a:extLst>
              <a:ext uri="{FF2B5EF4-FFF2-40B4-BE49-F238E27FC236}">
                <a16:creationId xmlns:a16="http://schemas.microsoft.com/office/drawing/2014/main" id="{D784938B-F274-03AC-82F9-A8C3BA7C69DA}"/>
              </a:ext>
            </a:extLst>
          </p:cNvPr>
          <p:cNvSpPr>
            <a:spLocks noGrp="1"/>
          </p:cNvSpPr>
          <p:nvPr>
            <p:ph idx="1"/>
          </p:nvPr>
        </p:nvSpPr>
        <p:spPr>
          <a:xfrm>
            <a:off x="457200" y="1772815"/>
            <a:ext cx="8229600" cy="4799435"/>
          </a:xfrm>
        </p:spPr>
        <p:txBody>
          <a:bodyPr/>
          <a:lstStyle/>
          <a:p>
            <a:r>
              <a:rPr lang="en-GB" altLang="fr-FR" sz="2800" b="1" dirty="0">
                <a:solidFill>
                  <a:srgbClr val="0000FF"/>
                </a:solidFill>
                <a:latin typeface="+mj-lt"/>
                <a:ea typeface="Calibri"/>
                <a:cs typeface="Arial"/>
              </a:rPr>
              <a:t>Definition - Specific information that you could </a:t>
            </a:r>
            <a:r>
              <a:rPr lang="en-GB" altLang="fr-FR" sz="2800" b="1" i="1" dirty="0">
                <a:solidFill>
                  <a:srgbClr val="0000FF"/>
                </a:solidFill>
                <a:latin typeface="+mj-lt"/>
                <a:ea typeface="Calibri"/>
                <a:cs typeface="Arial"/>
              </a:rPr>
              <a:t>not</a:t>
            </a:r>
            <a:r>
              <a:rPr lang="en-GB" altLang="fr-FR" sz="2800" b="1" dirty="0">
                <a:solidFill>
                  <a:srgbClr val="0000FF"/>
                </a:solidFill>
                <a:latin typeface="+mj-lt"/>
                <a:ea typeface="Calibri"/>
                <a:cs typeface="Arial"/>
              </a:rPr>
              <a:t> know yourself, only God could know, that he shares with you (this could be by words in your head or even a picture/ vision that shows what is going on in the spirit realm). </a:t>
            </a:r>
            <a:endParaRPr lang="en-US"/>
          </a:p>
          <a:p>
            <a:r>
              <a:rPr lang="en-GB" altLang="fr-FR" sz="2800" b="1" dirty="0">
                <a:solidFill>
                  <a:srgbClr val="0000FF"/>
                </a:solidFill>
                <a:latin typeface="+mj-lt"/>
                <a:ea typeface="Calibri"/>
                <a:cs typeface="Arial"/>
              </a:rPr>
              <a:t>Once you share it the hearer will instantly be able to confirm it, there is </a:t>
            </a:r>
            <a:r>
              <a:rPr lang="en-GB" altLang="fr-FR" sz="2800" b="1" i="1" dirty="0">
                <a:solidFill>
                  <a:srgbClr val="0000FF"/>
                </a:solidFill>
                <a:latin typeface="+mj-lt"/>
                <a:ea typeface="Calibri"/>
                <a:cs typeface="Arial"/>
              </a:rPr>
              <a:t>no doubt</a:t>
            </a:r>
            <a:r>
              <a:rPr lang="en-GB" altLang="fr-FR" sz="2800" b="1" dirty="0">
                <a:solidFill>
                  <a:srgbClr val="0000FF"/>
                </a:solidFill>
                <a:latin typeface="+mj-lt"/>
                <a:ea typeface="Calibri"/>
                <a:cs typeface="Arial"/>
              </a:rPr>
              <a:t> it is true. You just ‘know’ something about the person or situation in front of you, that you could not know, and no one else told you. </a:t>
            </a:r>
            <a:endParaRPr lang="en-GB"/>
          </a:p>
        </p:txBody>
      </p:sp>
    </p:spTree>
    <p:extLst>
      <p:ext uri="{BB962C8B-B14F-4D97-AF65-F5344CB8AC3E}">
        <p14:creationId xmlns:p14="http://schemas.microsoft.com/office/powerpoint/2010/main" val="251792518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5DCFB5-1C1F-1436-B6F4-CAC892548F1F}"/>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082A5E3F-8303-2984-D514-F7D09EA2C260}"/>
              </a:ext>
            </a:extLst>
          </p:cNvPr>
          <p:cNvSpPr>
            <a:spLocks noGrp="1"/>
          </p:cNvSpPr>
          <p:nvPr>
            <p:ph type="title"/>
          </p:nvPr>
        </p:nvSpPr>
        <p:spPr>
          <a:xfrm>
            <a:off x="457200" y="476673"/>
            <a:ext cx="8229600" cy="1008112"/>
          </a:xfrm>
        </p:spPr>
        <p:txBody>
          <a:bodyPr/>
          <a:lstStyle/>
          <a:p>
            <a:pPr algn="ctr"/>
            <a:r>
              <a:rPr lang="en-GB" altLang="fr-FR" b="1" dirty="0">
                <a:solidFill>
                  <a:srgbClr val="0070C0"/>
                </a:solidFill>
              </a:rPr>
              <a:t>Message of Knowledge - 2</a:t>
            </a:r>
            <a:endParaRPr lang="en-US" dirty="0"/>
          </a:p>
        </p:txBody>
      </p:sp>
      <p:sp>
        <p:nvSpPr>
          <p:cNvPr id="3" name="Subtitle 2">
            <a:extLst>
              <a:ext uri="{FF2B5EF4-FFF2-40B4-BE49-F238E27FC236}">
                <a16:creationId xmlns:a16="http://schemas.microsoft.com/office/drawing/2014/main" id="{B930CAE3-E9AA-61E7-4545-0CCC15AFD8DA}"/>
              </a:ext>
            </a:extLst>
          </p:cNvPr>
          <p:cNvSpPr>
            <a:spLocks noGrp="1"/>
          </p:cNvSpPr>
          <p:nvPr>
            <p:ph idx="1"/>
          </p:nvPr>
        </p:nvSpPr>
        <p:spPr>
          <a:xfrm>
            <a:off x="457200" y="1679031"/>
            <a:ext cx="8229600" cy="4893219"/>
          </a:xfrm>
        </p:spPr>
        <p:txBody>
          <a:bodyPr/>
          <a:lstStyle/>
          <a:p>
            <a:pPr marL="457200" indent="-457200">
              <a:spcBef>
                <a:spcPts val="20"/>
              </a:spcBef>
              <a:buFont typeface="Arial" panose="05020102010507070707" pitchFamily="18" charset="2"/>
              <a:buChar char="•"/>
            </a:pPr>
            <a:r>
              <a:rPr lang="en-GB" sz="2800" b="1" i="1" dirty="0">
                <a:solidFill>
                  <a:srgbClr val="0000FF"/>
                </a:solidFill>
                <a:latin typeface="+mj-lt"/>
                <a:ea typeface="Calibri"/>
                <a:cs typeface="Calibri"/>
              </a:rPr>
              <a:t>John 4.17   Jesus said to her, “You are right when you say you have no husband.  The fact is, you have had five husbands, and the man you now have is not your husband. What you have just said is quite true.”</a:t>
            </a:r>
            <a:endParaRPr lang="en-GB" i="1"/>
          </a:p>
          <a:p>
            <a:pPr marL="457200" indent="-457200">
              <a:spcBef>
                <a:spcPts val="20"/>
              </a:spcBef>
              <a:buFont typeface="Arial" panose="05020102010507070707" pitchFamily="18" charset="2"/>
              <a:buChar char="•"/>
            </a:pPr>
            <a:r>
              <a:rPr lang="en-GB" sz="2800" b="1" i="1" dirty="0">
                <a:solidFill>
                  <a:srgbClr val="FF0000"/>
                </a:solidFill>
                <a:latin typeface="+mj-lt"/>
                <a:ea typeface="Calibri"/>
                <a:cs typeface="Arial"/>
              </a:rPr>
              <a:t>Acts 9.11   In Damascus there was a disciple named Ananias. The Lord called to him in a vision, “Ananias!”  “Yes, Lord,” he answered.  The Lord told him, “Go to the house of Judas on Straight Street and ask for a man from Tarsus named Saul, for he is praying.</a:t>
            </a:r>
          </a:p>
          <a:p>
            <a:pPr marL="0" indent="0">
              <a:spcBef>
                <a:spcPts val="20"/>
              </a:spcBef>
              <a:buNone/>
            </a:pPr>
            <a:endParaRPr lang="en-GB" sz="2800" b="1" i="1" dirty="0">
              <a:solidFill>
                <a:srgbClr val="FF0000"/>
              </a:solidFill>
              <a:latin typeface="+mj-lt"/>
              <a:ea typeface="Calibri"/>
              <a:cs typeface="Arial"/>
            </a:endParaRPr>
          </a:p>
        </p:txBody>
      </p:sp>
    </p:spTree>
    <p:extLst>
      <p:ext uri="{BB962C8B-B14F-4D97-AF65-F5344CB8AC3E}">
        <p14:creationId xmlns:p14="http://schemas.microsoft.com/office/powerpoint/2010/main" val="147261696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C3829B-411A-7B86-F1DC-DCD6BF8ABB40}"/>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C35D79BF-D246-8670-01AD-EB9298DA1A43}"/>
              </a:ext>
            </a:extLst>
          </p:cNvPr>
          <p:cNvSpPr>
            <a:spLocks noGrp="1"/>
          </p:cNvSpPr>
          <p:nvPr>
            <p:ph type="title"/>
          </p:nvPr>
        </p:nvSpPr>
        <p:spPr>
          <a:xfrm>
            <a:off x="457200" y="476673"/>
            <a:ext cx="8229600" cy="1008112"/>
          </a:xfrm>
        </p:spPr>
        <p:txBody>
          <a:bodyPr/>
          <a:lstStyle/>
          <a:p>
            <a:pPr algn="ctr"/>
            <a:r>
              <a:rPr lang="en-GB" altLang="fr-FR" b="1">
                <a:solidFill>
                  <a:srgbClr val="0070C0"/>
                </a:solidFill>
              </a:rPr>
              <a:t>Distinguishing Between Spirits</a:t>
            </a:r>
            <a:endParaRPr lang="en-US"/>
          </a:p>
        </p:txBody>
      </p:sp>
      <p:sp>
        <p:nvSpPr>
          <p:cNvPr id="3" name="Subtitle 2">
            <a:extLst>
              <a:ext uri="{FF2B5EF4-FFF2-40B4-BE49-F238E27FC236}">
                <a16:creationId xmlns:a16="http://schemas.microsoft.com/office/drawing/2014/main" id="{D7B99005-6226-1367-004E-0368A83D338A}"/>
              </a:ext>
            </a:extLst>
          </p:cNvPr>
          <p:cNvSpPr>
            <a:spLocks noGrp="1"/>
          </p:cNvSpPr>
          <p:nvPr>
            <p:ph idx="1"/>
          </p:nvPr>
        </p:nvSpPr>
        <p:spPr>
          <a:xfrm>
            <a:off x="457200" y="1772815"/>
            <a:ext cx="8229600" cy="4799435"/>
          </a:xfrm>
        </p:spPr>
        <p:txBody>
          <a:bodyPr/>
          <a:lstStyle/>
          <a:p>
            <a:r>
              <a:rPr lang="en-GB" altLang="fr-FR" sz="2800" b="1" dirty="0">
                <a:solidFill>
                  <a:srgbClr val="0000FF"/>
                </a:solidFill>
                <a:latin typeface="+mj-lt"/>
                <a:ea typeface="Calibri"/>
                <a:cs typeface="Arial"/>
              </a:rPr>
              <a:t>Definition - This refers to a supernatural ability from the Holy Spirit to know whether a thought, word or action is from God, or from the Devil, or from a human source.  </a:t>
            </a:r>
            <a:endParaRPr lang="en-US" dirty="0"/>
          </a:p>
          <a:p>
            <a:r>
              <a:rPr lang="en-GB" altLang="fr-FR" sz="2800" b="1" dirty="0">
                <a:solidFill>
                  <a:srgbClr val="0000FF"/>
                </a:solidFill>
                <a:latin typeface="+mj-lt"/>
                <a:ea typeface="Calibri"/>
                <a:cs typeface="Arial"/>
              </a:rPr>
              <a:t>This specific gift is given to individuals to exercise for the benefit of the wider Church, and is especially important to any church seeking to move into the supernatural realm, so that it is not deceived or misled.  </a:t>
            </a:r>
            <a:endParaRPr lang="en-GB" dirty="0"/>
          </a:p>
        </p:txBody>
      </p:sp>
    </p:spTree>
    <p:extLst>
      <p:ext uri="{BB962C8B-B14F-4D97-AF65-F5344CB8AC3E}">
        <p14:creationId xmlns:p14="http://schemas.microsoft.com/office/powerpoint/2010/main" val="67096880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50AA77-3740-67CB-A14D-02BFA5341F25}"/>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13929A6C-B4E4-4894-9BA1-CEA7EB25C1BD}"/>
              </a:ext>
            </a:extLst>
          </p:cNvPr>
          <p:cNvSpPr>
            <a:spLocks noGrp="1"/>
          </p:cNvSpPr>
          <p:nvPr>
            <p:ph type="title"/>
          </p:nvPr>
        </p:nvSpPr>
        <p:spPr>
          <a:xfrm>
            <a:off x="457200" y="476673"/>
            <a:ext cx="8229600" cy="1008112"/>
          </a:xfrm>
        </p:spPr>
        <p:txBody>
          <a:bodyPr/>
          <a:lstStyle/>
          <a:p>
            <a:pPr algn="ctr"/>
            <a:r>
              <a:rPr lang="en-GB" sz="4800" b="1">
                <a:solidFill>
                  <a:srgbClr val="0070C0"/>
                </a:solidFill>
              </a:rPr>
              <a:t>Distinguishing Between Spirits 2</a:t>
            </a:r>
            <a:endParaRPr lang="en-GB" sz="4800">
              <a:solidFill>
                <a:srgbClr val="000000"/>
              </a:solidFill>
            </a:endParaRPr>
          </a:p>
        </p:txBody>
      </p:sp>
      <p:sp>
        <p:nvSpPr>
          <p:cNvPr id="3" name="Subtitle 2">
            <a:extLst>
              <a:ext uri="{FF2B5EF4-FFF2-40B4-BE49-F238E27FC236}">
                <a16:creationId xmlns:a16="http://schemas.microsoft.com/office/drawing/2014/main" id="{C89E1CEF-F3E8-8571-F10C-A0DAC3BDFB2A}"/>
              </a:ext>
            </a:extLst>
          </p:cNvPr>
          <p:cNvSpPr>
            <a:spLocks noGrp="1"/>
          </p:cNvSpPr>
          <p:nvPr>
            <p:ph idx="1"/>
          </p:nvPr>
        </p:nvSpPr>
        <p:spPr>
          <a:xfrm>
            <a:off x="457200" y="1679031"/>
            <a:ext cx="8229600" cy="4893219"/>
          </a:xfrm>
        </p:spPr>
        <p:txBody>
          <a:bodyPr/>
          <a:lstStyle/>
          <a:p>
            <a:pPr marL="457200" indent="-457200">
              <a:spcBef>
                <a:spcPts val="20"/>
              </a:spcBef>
              <a:buFont typeface="Arial" panose="05020102010507070707" pitchFamily="18" charset="2"/>
              <a:buChar char="•"/>
            </a:pPr>
            <a:r>
              <a:rPr lang="en-GB" sz="2800" b="1" i="1">
                <a:solidFill>
                  <a:srgbClr val="0000FF"/>
                </a:solidFill>
                <a:latin typeface="+mj-lt"/>
                <a:ea typeface="Calibri"/>
                <a:cs typeface="Calibri"/>
              </a:rPr>
              <a:t>Dear friends, do not believe every spirit, but test the spirits to see whether they are from God, because many false prophets have gone out into the world.  This is how you can recognize the Spirit of God: Every spirit that acknowledges that Jesus Christ has come in the flesh is from God,  but every spirit that does not acknowledge Jesus is not from God.             (1 John 4:1-3a)</a:t>
            </a:r>
          </a:p>
          <a:p>
            <a:pPr marL="457200" indent="-457200">
              <a:spcBef>
                <a:spcPts val="20"/>
              </a:spcBef>
              <a:buFont typeface="Arial" panose="05020102010507070707" pitchFamily="18" charset="2"/>
              <a:buChar char="•"/>
            </a:pPr>
            <a:endParaRPr lang="en-GB" sz="2800" b="1" i="1" dirty="0">
              <a:solidFill>
                <a:srgbClr val="0000FF"/>
              </a:solidFill>
              <a:latin typeface="+mj-lt"/>
              <a:ea typeface="Calibri"/>
              <a:cs typeface="Calibri"/>
            </a:endParaRPr>
          </a:p>
        </p:txBody>
      </p:sp>
    </p:spTree>
    <p:extLst>
      <p:ext uri="{BB962C8B-B14F-4D97-AF65-F5344CB8AC3E}">
        <p14:creationId xmlns:p14="http://schemas.microsoft.com/office/powerpoint/2010/main" val="64890356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59F5BF-758A-FA57-2D84-F3D217C0994E}"/>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D8293A14-B168-415E-7772-2059106F26CB}"/>
              </a:ext>
            </a:extLst>
          </p:cNvPr>
          <p:cNvSpPr>
            <a:spLocks noGrp="1"/>
          </p:cNvSpPr>
          <p:nvPr>
            <p:ph type="title"/>
          </p:nvPr>
        </p:nvSpPr>
        <p:spPr>
          <a:xfrm>
            <a:off x="457200" y="476673"/>
            <a:ext cx="8229600" cy="1008112"/>
          </a:xfrm>
        </p:spPr>
        <p:txBody>
          <a:bodyPr/>
          <a:lstStyle/>
          <a:p>
            <a:pPr algn="ctr"/>
            <a:r>
              <a:rPr lang="en-GB" sz="4800" b="1">
                <a:solidFill>
                  <a:srgbClr val="0070C0"/>
                </a:solidFill>
              </a:rPr>
              <a:t>Distinguishing Between Spirits 3</a:t>
            </a:r>
            <a:endParaRPr lang="en-GB" sz="4800">
              <a:solidFill>
                <a:srgbClr val="000000"/>
              </a:solidFill>
            </a:endParaRPr>
          </a:p>
        </p:txBody>
      </p:sp>
      <p:sp>
        <p:nvSpPr>
          <p:cNvPr id="3" name="Subtitle 2">
            <a:extLst>
              <a:ext uri="{FF2B5EF4-FFF2-40B4-BE49-F238E27FC236}">
                <a16:creationId xmlns:a16="http://schemas.microsoft.com/office/drawing/2014/main" id="{1AB2449F-EDE2-5E40-EEDC-F4A8A2B5F7E5}"/>
              </a:ext>
            </a:extLst>
          </p:cNvPr>
          <p:cNvSpPr>
            <a:spLocks noGrp="1"/>
          </p:cNvSpPr>
          <p:nvPr>
            <p:ph idx="1"/>
          </p:nvPr>
        </p:nvSpPr>
        <p:spPr>
          <a:xfrm>
            <a:off x="457200" y="1503185"/>
            <a:ext cx="8229600" cy="5069065"/>
          </a:xfrm>
        </p:spPr>
        <p:txBody>
          <a:bodyPr/>
          <a:lstStyle/>
          <a:p>
            <a:pPr marL="457200" indent="-457200">
              <a:spcBef>
                <a:spcPts val="20"/>
              </a:spcBef>
              <a:buFont typeface="Arial" panose="05020102010507070707" pitchFamily="18" charset="2"/>
              <a:buChar char="•"/>
            </a:pPr>
            <a:r>
              <a:rPr lang="en-GB" sz="2800" b="1" i="1" dirty="0">
                <a:solidFill>
                  <a:srgbClr val="0000FF"/>
                </a:solidFill>
                <a:latin typeface="+mj-lt"/>
                <a:ea typeface="Calibri"/>
                <a:cs typeface="Calibri"/>
              </a:rPr>
              <a:t>“But what about you?” he asked. “Who do you say I am?”  Simon Peter answered, “You are the Messiah, the Son of the living God.”       Jesus replied, “Blessed are you, Simon son of Jonah, for this was not revealed to you by flesh and </a:t>
            </a:r>
            <a:r>
              <a:rPr lang="en-GB" sz="2800" b="1" i="1">
                <a:solidFill>
                  <a:srgbClr val="0000FF"/>
                </a:solidFill>
                <a:latin typeface="+mj-lt"/>
                <a:ea typeface="Calibri"/>
                <a:cs typeface="Calibri"/>
              </a:rPr>
              <a:t>blood, but by my Father in heaven. Matt 16v17</a:t>
            </a:r>
            <a:endParaRPr lang="en-GB" dirty="0"/>
          </a:p>
          <a:p>
            <a:pPr marL="457200" indent="-457200">
              <a:spcBef>
                <a:spcPts val="20"/>
              </a:spcBef>
              <a:buFont typeface="Arial" panose="05020102010507070707" pitchFamily="18" charset="2"/>
              <a:buChar char="•"/>
            </a:pPr>
            <a:r>
              <a:rPr lang="en-GB" sz="2800" b="1" i="1" dirty="0">
                <a:solidFill>
                  <a:srgbClr val="FF0000"/>
                </a:solidFill>
                <a:latin typeface="+mj-lt"/>
                <a:ea typeface="Calibri"/>
                <a:cs typeface="Calibri"/>
              </a:rPr>
              <a:t>Peter took him aside and began to rebuke him. “Never, Lord!” he said. “This shall never happen to you!”  Jesus turned and said to Peter, “Get behind me, Satan! You are a stumbling block to me; you do not have in mind the concerns of God, but merely </a:t>
            </a:r>
            <a:r>
              <a:rPr lang="en-GB" sz="2800" b="1" i="1">
                <a:solidFill>
                  <a:srgbClr val="FF0000"/>
                </a:solidFill>
                <a:latin typeface="+mj-lt"/>
                <a:ea typeface="Calibri"/>
                <a:cs typeface="Calibri"/>
              </a:rPr>
              <a:t>human concerns.”  Matt 16v23</a:t>
            </a:r>
            <a:endParaRPr lang="en-GB" dirty="0">
              <a:solidFill>
                <a:srgbClr val="FF0000"/>
              </a:solidFill>
            </a:endParaRPr>
          </a:p>
          <a:p>
            <a:pPr marL="457200" indent="-457200">
              <a:spcBef>
                <a:spcPts val="20"/>
              </a:spcBef>
              <a:buFont typeface="Arial" panose="05020102010507070707" pitchFamily="18" charset="2"/>
              <a:buChar char="•"/>
            </a:pPr>
            <a:endParaRPr lang="en-GB" sz="2800" b="1" i="1" dirty="0">
              <a:solidFill>
                <a:srgbClr val="0000FF"/>
              </a:solidFill>
              <a:latin typeface="+mj-lt"/>
              <a:ea typeface="Calibri"/>
              <a:cs typeface="Calibri"/>
            </a:endParaRPr>
          </a:p>
          <a:p>
            <a:pPr marL="457200" indent="-457200">
              <a:spcBef>
                <a:spcPts val="20"/>
              </a:spcBef>
              <a:buFont typeface="Arial" panose="05020102010507070707" pitchFamily="18" charset="2"/>
              <a:buChar char="•"/>
            </a:pPr>
            <a:endParaRPr lang="en-GB" sz="2800" b="1" i="1" dirty="0">
              <a:solidFill>
                <a:srgbClr val="0000FF"/>
              </a:solidFill>
              <a:latin typeface="+mj-lt"/>
              <a:ea typeface="Calibri"/>
              <a:cs typeface="Calibri"/>
            </a:endParaRPr>
          </a:p>
        </p:txBody>
      </p:sp>
    </p:spTree>
    <p:extLst>
      <p:ext uri="{BB962C8B-B14F-4D97-AF65-F5344CB8AC3E}">
        <p14:creationId xmlns:p14="http://schemas.microsoft.com/office/powerpoint/2010/main" val="39312282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3054</TotalTime>
  <Words>300</Words>
  <Application>Microsoft Office PowerPoint</Application>
  <PresentationFormat>On-screen Show (4:3)</PresentationFormat>
  <Paragraphs>28</Paragraphs>
  <Slides>11</Slides>
  <Notes>10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Flow</vt:lpstr>
      <vt:lpstr>“The Gifts of the Spirit” “Messages of Wisdom, Knowledge, and Distinghishing Between Spirits”</vt:lpstr>
      <vt:lpstr>PowerPoint Presentation</vt:lpstr>
      <vt:lpstr>Message of Wisdom</vt:lpstr>
      <vt:lpstr>Message of Wisdom - 2</vt:lpstr>
      <vt:lpstr>Message of Knowledge</vt:lpstr>
      <vt:lpstr>Message of Knowledge - 2</vt:lpstr>
      <vt:lpstr>Distinguishing Between Spirits</vt:lpstr>
      <vt:lpstr>Distinguishing Between Spirits 2</vt:lpstr>
      <vt:lpstr>Distinguishing Between Spirits 3</vt:lpstr>
      <vt:lpstr> Summary</vt:lpstr>
      <vt:lpstr>Activation Exercise – in small groups</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Andrew Acreman</dc:creator>
  <cp:lastModifiedBy>Andy Acreman</cp:lastModifiedBy>
  <cp:revision>395</cp:revision>
  <dcterms:created xsi:type="dcterms:W3CDTF">2008-01-19T18:08:25Z</dcterms:created>
  <dcterms:modified xsi:type="dcterms:W3CDTF">2025-10-19T13:57:09Z</dcterms:modified>
</cp:coreProperties>
</file>